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378" r:id="rId3"/>
    <p:sldId id="379" r:id="rId4"/>
    <p:sldId id="380" r:id="rId5"/>
    <p:sldId id="382" r:id="rId6"/>
    <p:sldId id="383" r:id="rId7"/>
    <p:sldId id="385" r:id="rId8"/>
    <p:sldId id="5277" r:id="rId9"/>
    <p:sldId id="5278" r:id="rId10"/>
    <p:sldId id="5279" r:id="rId11"/>
    <p:sldId id="5223" r:id="rId12"/>
    <p:sldId id="5179" r:id="rId13"/>
    <p:sldId id="5215" r:id="rId14"/>
    <p:sldId id="5268" r:id="rId15"/>
    <p:sldId id="5280" r:id="rId16"/>
    <p:sldId id="5276" r:id="rId17"/>
    <p:sldId id="5169" r:id="rId18"/>
    <p:sldId id="5205" r:id="rId19"/>
    <p:sldId id="5265" r:id="rId20"/>
    <p:sldId id="5281" r:id="rId21"/>
    <p:sldId id="5282" r:id="rId22"/>
    <p:sldId id="5181" r:id="rId23"/>
    <p:sldId id="5229" r:id="rId24"/>
    <p:sldId id="5230" r:id="rId25"/>
    <p:sldId id="5231" r:id="rId26"/>
    <p:sldId id="5234" r:id="rId27"/>
    <p:sldId id="5236" r:id="rId28"/>
    <p:sldId id="5293" r:id="rId29"/>
    <p:sldId id="5294" r:id="rId30"/>
    <p:sldId id="5295" r:id="rId31"/>
    <p:sldId id="384" r:id="rId32"/>
    <p:sldId id="5251" r:id="rId33"/>
    <p:sldId id="5296" r:id="rId34"/>
    <p:sldId id="5297" r:id="rId35"/>
    <p:sldId id="5298" r:id="rId36"/>
    <p:sldId id="5299" r:id="rId37"/>
    <p:sldId id="5300" r:id="rId38"/>
    <p:sldId id="5301" r:id="rId39"/>
    <p:sldId id="5302" r:id="rId40"/>
    <p:sldId id="5145" r:id="rId41"/>
    <p:sldId id="5159" r:id="rId42"/>
    <p:sldId id="5154" r:id="rId43"/>
    <p:sldId id="5175" r:id="rId44"/>
    <p:sldId id="5303" r:id="rId45"/>
    <p:sldId id="5304" r:id="rId46"/>
    <p:sldId id="5305" r:id="rId47"/>
    <p:sldId id="5306" r:id="rId48"/>
    <p:sldId id="5310" r:id="rId49"/>
    <p:sldId id="5307" r:id="rId50"/>
    <p:sldId id="5308" r:id="rId51"/>
    <p:sldId id="5309" r:id="rId52"/>
    <p:sldId id="5311" r:id="rId53"/>
    <p:sldId id="5312" r:id="rId54"/>
    <p:sldId id="5313" r:id="rId55"/>
    <p:sldId id="5326" r:id="rId56"/>
    <p:sldId id="5325" r:id="rId57"/>
    <p:sldId id="5316" r:id="rId58"/>
    <p:sldId id="5317" r:id="rId59"/>
    <p:sldId id="5318" r:id="rId60"/>
    <p:sldId id="5319" r:id="rId61"/>
    <p:sldId id="5320" r:id="rId62"/>
    <p:sldId id="5321" r:id="rId63"/>
    <p:sldId id="532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4" autoAdjust="0"/>
    <p:restoredTop sz="86351" autoAdjust="0"/>
  </p:normalViewPr>
  <p:slideViewPr>
    <p:cSldViewPr snapToGrid="0">
      <p:cViewPr varScale="1">
        <p:scale>
          <a:sx n="57" d="100"/>
          <a:sy n="57" d="100"/>
        </p:scale>
        <p:origin x="9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e Han Lee" userId="7a121513-da12-4df5-b74a-6dc9ebecb86f" providerId="ADAL" clId="{1CC048CA-B254-4B97-AE10-6114A666B652}"/>
    <pc:docChg chg="undo custSel addSld delSld modSld sldOrd">
      <pc:chgData name="Sue Han Lee" userId="7a121513-da12-4df5-b74a-6dc9ebecb86f" providerId="ADAL" clId="{1CC048CA-B254-4B97-AE10-6114A666B652}" dt="2025-08-15T16:26:08.226" v="4001" actId="1076"/>
      <pc:docMkLst>
        <pc:docMk/>
      </pc:docMkLst>
      <pc:sldChg chg="addSp delSp modSp add del setBg">
        <pc:chgData name="Sue Han Lee" userId="7a121513-da12-4df5-b74a-6dc9ebecb86f" providerId="ADAL" clId="{1CC048CA-B254-4B97-AE10-6114A666B652}" dt="2025-08-14T06:43:46.730" v="2900" actId="1076"/>
        <pc:sldMkLst>
          <pc:docMk/>
          <pc:sldMk cId="3306980475" sldId="256"/>
        </pc:sldMkLst>
        <pc:spChg chg="add del mod">
          <ac:chgData name="Sue Han Lee" userId="7a121513-da12-4df5-b74a-6dc9ebecb86f" providerId="ADAL" clId="{1CC048CA-B254-4B97-AE10-6114A666B652}" dt="2025-08-14T06:41:49.229" v="2860" actId="478"/>
          <ac:spMkLst>
            <pc:docMk/>
            <pc:sldMk cId="3306980475" sldId="256"/>
            <ac:spMk id="5" creationId="{9F397468-CA4B-4D1C-8A70-F0BEEA174BB1}"/>
          </ac:spMkLst>
        </pc:spChg>
        <pc:spChg chg="del mod">
          <ac:chgData name="Sue Han Lee" userId="7a121513-da12-4df5-b74a-6dc9ebecb86f" providerId="ADAL" clId="{1CC048CA-B254-4B97-AE10-6114A666B652}" dt="2025-08-14T06:41:45.889" v="2857"/>
          <ac:spMkLst>
            <pc:docMk/>
            <pc:sldMk cId="3306980475" sldId="256"/>
            <ac:spMk id="7" creationId="{A3C7F91B-BE86-43FA-B289-BC67A13F5D73}"/>
          </ac:spMkLst>
        </pc:spChg>
        <pc:spChg chg="mod">
          <ac:chgData name="Sue Han Lee" userId="7a121513-da12-4df5-b74a-6dc9ebecb86f" providerId="ADAL" clId="{1CC048CA-B254-4B97-AE10-6114A666B652}" dt="2025-08-14T06:43:46.730" v="2900" actId="1076"/>
          <ac:spMkLst>
            <pc:docMk/>
            <pc:sldMk cId="3306980475" sldId="256"/>
            <ac:spMk id="8" creationId="{9D81F948-1EC6-428B-8076-1AFC15DA15D2}"/>
          </ac:spMkLst>
        </pc:spChg>
        <pc:spChg chg="add mod">
          <ac:chgData name="Sue Han Lee" userId="7a121513-da12-4df5-b74a-6dc9ebecb86f" providerId="ADAL" clId="{1CC048CA-B254-4B97-AE10-6114A666B652}" dt="2025-08-14T06:43:36.937" v="2896" actId="1076"/>
          <ac:spMkLst>
            <pc:docMk/>
            <pc:sldMk cId="3306980475" sldId="256"/>
            <ac:spMk id="9" creationId="{FCED2130-F054-4530-9B40-F5D8D1DA4153}"/>
          </ac:spMkLst>
        </pc:spChg>
        <pc:picChg chg="add del mod">
          <ac:chgData name="Sue Han Lee" userId="7a121513-da12-4df5-b74a-6dc9ebecb86f" providerId="ADAL" clId="{1CC048CA-B254-4B97-AE10-6114A666B652}" dt="2025-08-14T06:42:43.406" v="2884" actId="478"/>
          <ac:picMkLst>
            <pc:docMk/>
            <pc:sldMk cId="3306980475" sldId="256"/>
            <ac:picMk id="2" creationId="{FC2C5780-B000-4AB2-833F-19E2DAFD19A0}"/>
          </ac:picMkLst>
        </pc:picChg>
        <pc:picChg chg="add del">
          <ac:chgData name="Sue Han Lee" userId="7a121513-da12-4df5-b74a-6dc9ebecb86f" providerId="ADAL" clId="{1CC048CA-B254-4B97-AE10-6114A666B652}" dt="2025-08-14T06:41:41.613" v="2855"/>
          <ac:picMkLst>
            <pc:docMk/>
            <pc:sldMk cId="3306980475" sldId="256"/>
            <ac:picMk id="3" creationId="{C641F5A3-3A56-407F-B667-02DADE41389C}"/>
          </ac:picMkLst>
        </pc:picChg>
        <pc:picChg chg="del">
          <ac:chgData name="Sue Han Lee" userId="7a121513-da12-4df5-b74a-6dc9ebecb86f" providerId="ADAL" clId="{1CC048CA-B254-4B97-AE10-6114A666B652}" dt="2025-08-14T06:42:12.454" v="2870"/>
          <ac:picMkLst>
            <pc:docMk/>
            <pc:sldMk cId="3306980475" sldId="256"/>
            <ac:picMk id="4" creationId="{ECE2619B-D519-470B-9D61-48B21FA15444}"/>
          </ac:picMkLst>
        </pc:picChg>
        <pc:picChg chg="add mod">
          <ac:chgData name="Sue Han Lee" userId="7a121513-da12-4df5-b74a-6dc9ebecb86f" providerId="ADAL" clId="{1CC048CA-B254-4B97-AE10-6114A666B652}" dt="2025-08-14T06:43:42.458" v="2899" actId="14100"/>
          <ac:picMkLst>
            <pc:docMk/>
            <pc:sldMk cId="3306980475" sldId="256"/>
            <ac:picMk id="6" creationId="{1ADE8E87-3B4D-4FFE-9455-7F417FCBDC00}"/>
          </ac:picMkLst>
        </pc:picChg>
        <pc:picChg chg="add">
          <ac:chgData name="Sue Han Lee" userId="7a121513-da12-4df5-b74a-6dc9ebecb86f" providerId="ADAL" clId="{1CC048CA-B254-4B97-AE10-6114A666B652}" dt="2025-08-14T06:42:12.725" v="2871"/>
          <ac:picMkLst>
            <pc:docMk/>
            <pc:sldMk cId="3306980475" sldId="256"/>
            <ac:picMk id="10" creationId="{639E131B-BE65-4F7B-BE36-F6A7617C38AC}"/>
          </ac:picMkLst>
        </pc:picChg>
      </pc:sldChg>
      <pc:sldChg chg="addSp delSp modSp add del">
        <pc:chgData name="Sue Han Lee" userId="7a121513-da12-4df5-b74a-6dc9ebecb86f" providerId="ADAL" clId="{1CC048CA-B254-4B97-AE10-6114A666B652}" dt="2025-08-14T06:30:53.293" v="2755" actId="113"/>
        <pc:sldMkLst>
          <pc:docMk/>
          <pc:sldMk cId="4291782706" sldId="378"/>
        </pc:sldMkLst>
        <pc:spChg chg="mod">
          <ac:chgData name="Sue Han Lee" userId="7a121513-da12-4df5-b74a-6dc9ebecb86f" providerId="ADAL" clId="{1CC048CA-B254-4B97-AE10-6114A666B652}" dt="2025-08-14T06:30:53.293" v="2755" actId="113"/>
          <ac:spMkLst>
            <pc:docMk/>
            <pc:sldMk cId="4291782706" sldId="378"/>
            <ac:spMk id="3" creationId="{1ED97218-BB6B-4DDA-AFA5-1740C23D2C0D}"/>
          </ac:spMkLst>
        </pc:spChg>
        <pc:spChg chg="add del mod">
          <ac:chgData name="Sue Han Lee" userId="7a121513-da12-4df5-b74a-6dc9ebecb86f" providerId="ADAL" clId="{1CC048CA-B254-4B97-AE10-6114A666B652}" dt="2025-08-13T11:30:10.489" v="2428"/>
          <ac:spMkLst>
            <pc:docMk/>
            <pc:sldMk cId="4291782706" sldId="378"/>
            <ac:spMk id="4" creationId="{138438E1-8C58-4661-98FB-92797756F1E6}"/>
          </ac:spMkLst>
        </pc:spChg>
      </pc:sldChg>
      <pc:sldChg chg="addSp delSp modSp add modAnim">
        <pc:chgData name="Sue Han Lee" userId="7a121513-da12-4df5-b74a-6dc9ebecb86f" providerId="ADAL" clId="{1CC048CA-B254-4B97-AE10-6114A666B652}" dt="2025-08-13T07:41:25.429" v="1009"/>
        <pc:sldMkLst>
          <pc:docMk/>
          <pc:sldMk cId="1479540133" sldId="379"/>
        </pc:sldMkLst>
        <pc:spChg chg="del mod">
          <ac:chgData name="Sue Han Lee" userId="7a121513-da12-4df5-b74a-6dc9ebecb86f" providerId="ADAL" clId="{1CC048CA-B254-4B97-AE10-6114A666B652}" dt="2025-08-13T05:26:18.107" v="483" actId="478"/>
          <ac:spMkLst>
            <pc:docMk/>
            <pc:sldMk cId="1479540133" sldId="379"/>
            <ac:spMk id="2" creationId="{FF8A1D0E-EF2A-47A0-BB5D-2D257E05AA74}"/>
          </ac:spMkLst>
        </pc:spChg>
        <pc:spChg chg="del mod">
          <ac:chgData name="Sue Han Lee" userId="7a121513-da12-4df5-b74a-6dc9ebecb86f" providerId="ADAL" clId="{1CC048CA-B254-4B97-AE10-6114A666B652}" dt="2025-08-13T05:16:25.434" v="339" actId="478"/>
          <ac:spMkLst>
            <pc:docMk/>
            <pc:sldMk cId="1479540133" sldId="379"/>
            <ac:spMk id="3" creationId="{1ED97218-BB6B-4DDA-AFA5-1740C23D2C0D}"/>
          </ac:spMkLst>
        </pc:spChg>
        <pc:spChg chg="add mod">
          <ac:chgData name="Sue Han Lee" userId="7a121513-da12-4df5-b74a-6dc9ebecb86f" providerId="ADAL" clId="{1CC048CA-B254-4B97-AE10-6114A666B652}" dt="2025-08-13T05:27:45.276" v="487" actId="1076"/>
          <ac:spMkLst>
            <pc:docMk/>
            <pc:sldMk cId="1479540133" sldId="379"/>
            <ac:spMk id="10" creationId="{9527F179-CFD7-4C00-BF0B-15AA9DF9C4F7}"/>
          </ac:spMkLst>
        </pc:spChg>
        <pc:spChg chg="add del mod">
          <ac:chgData name="Sue Han Lee" userId="7a121513-da12-4df5-b74a-6dc9ebecb86f" providerId="ADAL" clId="{1CC048CA-B254-4B97-AE10-6114A666B652}" dt="2025-08-13T05:27:45.276" v="487" actId="1076"/>
          <ac:spMkLst>
            <pc:docMk/>
            <pc:sldMk cId="1479540133" sldId="379"/>
            <ac:spMk id="11" creationId="{A3F0C5DD-913B-454A-B1A4-B3968F7FE706}"/>
          </ac:spMkLst>
        </pc:spChg>
        <pc:spChg chg="add mod">
          <ac:chgData name="Sue Han Lee" userId="7a121513-da12-4df5-b74a-6dc9ebecb86f" providerId="ADAL" clId="{1CC048CA-B254-4B97-AE10-6114A666B652}" dt="2025-08-13T05:27:45.276" v="487" actId="1076"/>
          <ac:spMkLst>
            <pc:docMk/>
            <pc:sldMk cId="1479540133" sldId="379"/>
            <ac:spMk id="12" creationId="{711D48B3-E873-4EE6-AC95-4EC7D66FC2A1}"/>
          </ac:spMkLst>
        </pc:spChg>
        <pc:spChg chg="add mod">
          <ac:chgData name="Sue Han Lee" userId="7a121513-da12-4df5-b74a-6dc9ebecb86f" providerId="ADAL" clId="{1CC048CA-B254-4B97-AE10-6114A666B652}" dt="2025-08-13T05:27:45.276" v="487" actId="1076"/>
          <ac:spMkLst>
            <pc:docMk/>
            <pc:sldMk cId="1479540133" sldId="379"/>
            <ac:spMk id="13" creationId="{2C5011FB-7A71-44F8-ACB0-46D7C0D05E2E}"/>
          </ac:spMkLst>
        </pc:spChg>
        <pc:spChg chg="add mod">
          <ac:chgData name="Sue Han Lee" userId="7a121513-da12-4df5-b74a-6dc9ebecb86f" providerId="ADAL" clId="{1CC048CA-B254-4B97-AE10-6114A666B652}" dt="2025-08-13T05:27:45.276" v="487" actId="1076"/>
          <ac:spMkLst>
            <pc:docMk/>
            <pc:sldMk cId="1479540133" sldId="379"/>
            <ac:spMk id="14" creationId="{6651EBCA-22A9-4096-91D7-4F7DCDF0DF22}"/>
          </ac:spMkLst>
        </pc:spChg>
        <pc:spChg chg="add mod">
          <ac:chgData name="Sue Han Lee" userId="7a121513-da12-4df5-b74a-6dc9ebecb86f" providerId="ADAL" clId="{1CC048CA-B254-4B97-AE10-6114A666B652}" dt="2025-08-13T05:27:45.276" v="487" actId="1076"/>
          <ac:spMkLst>
            <pc:docMk/>
            <pc:sldMk cId="1479540133" sldId="379"/>
            <ac:spMk id="15" creationId="{4AA4673D-07B2-4F86-8155-F14E3C5255E5}"/>
          </ac:spMkLst>
        </pc:spChg>
        <pc:spChg chg="add mod">
          <ac:chgData name="Sue Han Lee" userId="7a121513-da12-4df5-b74a-6dc9ebecb86f" providerId="ADAL" clId="{1CC048CA-B254-4B97-AE10-6114A666B652}" dt="2025-08-13T05:27:45.276" v="487" actId="1076"/>
          <ac:spMkLst>
            <pc:docMk/>
            <pc:sldMk cId="1479540133" sldId="379"/>
            <ac:spMk id="16" creationId="{548ADC57-A0A9-4D74-95FF-4DA1CF572270}"/>
          </ac:spMkLst>
        </pc:spChg>
        <pc:spChg chg="add mod">
          <ac:chgData name="Sue Han Lee" userId="7a121513-da12-4df5-b74a-6dc9ebecb86f" providerId="ADAL" clId="{1CC048CA-B254-4B97-AE10-6114A666B652}" dt="2025-08-13T05:27:45.276" v="487" actId="1076"/>
          <ac:spMkLst>
            <pc:docMk/>
            <pc:sldMk cId="1479540133" sldId="379"/>
            <ac:spMk id="17" creationId="{12F20049-711E-418B-A74D-C2958088031E}"/>
          </ac:spMkLst>
        </pc:spChg>
        <pc:spChg chg="add mod">
          <ac:chgData name="Sue Han Lee" userId="7a121513-da12-4df5-b74a-6dc9ebecb86f" providerId="ADAL" clId="{1CC048CA-B254-4B97-AE10-6114A666B652}" dt="2025-08-13T05:27:45.276" v="487" actId="1076"/>
          <ac:spMkLst>
            <pc:docMk/>
            <pc:sldMk cId="1479540133" sldId="379"/>
            <ac:spMk id="18" creationId="{A625B32C-86C6-447C-980A-DA51C5F0134B}"/>
          </ac:spMkLst>
        </pc:spChg>
        <pc:spChg chg="add mod">
          <ac:chgData name="Sue Han Lee" userId="7a121513-da12-4df5-b74a-6dc9ebecb86f" providerId="ADAL" clId="{1CC048CA-B254-4B97-AE10-6114A666B652}" dt="2025-08-13T05:27:45.276" v="487" actId="1076"/>
          <ac:spMkLst>
            <pc:docMk/>
            <pc:sldMk cId="1479540133" sldId="379"/>
            <ac:spMk id="19" creationId="{E5327694-2116-4AED-B9B3-B60E83063970}"/>
          </ac:spMkLst>
        </pc:spChg>
        <pc:spChg chg="add mod">
          <ac:chgData name="Sue Han Lee" userId="7a121513-da12-4df5-b74a-6dc9ebecb86f" providerId="ADAL" clId="{1CC048CA-B254-4B97-AE10-6114A666B652}" dt="2025-08-13T05:27:45.276" v="487" actId="1076"/>
          <ac:spMkLst>
            <pc:docMk/>
            <pc:sldMk cId="1479540133" sldId="379"/>
            <ac:spMk id="20" creationId="{AFC9C041-EAF8-4AB4-B422-36F06E37115E}"/>
          </ac:spMkLst>
        </pc:spChg>
        <pc:spChg chg="add del mod">
          <ac:chgData name="Sue Han Lee" userId="7a121513-da12-4df5-b74a-6dc9ebecb86f" providerId="ADAL" clId="{1CC048CA-B254-4B97-AE10-6114A666B652}" dt="2025-08-13T05:26:20.553" v="484" actId="478"/>
          <ac:spMkLst>
            <pc:docMk/>
            <pc:sldMk cId="1479540133" sldId="379"/>
            <ac:spMk id="21" creationId="{7C8CCD63-2669-408B-8FE7-46B3193F2585}"/>
          </ac:spMkLst>
        </pc:spChg>
        <pc:picChg chg="add mod">
          <ac:chgData name="Sue Han Lee" userId="7a121513-da12-4df5-b74a-6dc9ebecb86f" providerId="ADAL" clId="{1CC048CA-B254-4B97-AE10-6114A666B652}" dt="2025-08-13T05:27:45.276" v="487" actId="1076"/>
          <ac:picMkLst>
            <pc:docMk/>
            <pc:sldMk cId="1479540133" sldId="379"/>
            <ac:picMk id="6" creationId="{E92C1A04-CD8F-492B-96A8-1FF0AF32DE81}"/>
          </ac:picMkLst>
        </pc:picChg>
        <pc:picChg chg="add mod">
          <ac:chgData name="Sue Han Lee" userId="7a121513-da12-4df5-b74a-6dc9ebecb86f" providerId="ADAL" clId="{1CC048CA-B254-4B97-AE10-6114A666B652}" dt="2025-08-13T05:27:45.276" v="487" actId="1076"/>
          <ac:picMkLst>
            <pc:docMk/>
            <pc:sldMk cId="1479540133" sldId="379"/>
            <ac:picMk id="7" creationId="{1821F1C2-FBA5-46A6-A689-316A723C6FD2}"/>
          </ac:picMkLst>
        </pc:picChg>
        <pc:picChg chg="add mod">
          <ac:chgData name="Sue Han Lee" userId="7a121513-da12-4df5-b74a-6dc9ebecb86f" providerId="ADAL" clId="{1CC048CA-B254-4B97-AE10-6114A666B652}" dt="2025-08-13T05:27:45.276" v="487" actId="1076"/>
          <ac:picMkLst>
            <pc:docMk/>
            <pc:sldMk cId="1479540133" sldId="379"/>
            <ac:picMk id="8" creationId="{D1045B2B-DFA4-4D8E-A7BE-68AC10890F56}"/>
          </ac:picMkLst>
        </pc:picChg>
        <pc:picChg chg="add mod">
          <ac:chgData name="Sue Han Lee" userId="7a121513-da12-4df5-b74a-6dc9ebecb86f" providerId="ADAL" clId="{1CC048CA-B254-4B97-AE10-6114A666B652}" dt="2025-08-13T05:27:45.276" v="487" actId="1076"/>
          <ac:picMkLst>
            <pc:docMk/>
            <pc:sldMk cId="1479540133" sldId="379"/>
            <ac:picMk id="9" creationId="{2397499A-C197-409C-AD88-A50D29B3E3C5}"/>
          </ac:picMkLst>
        </pc:picChg>
      </pc:sldChg>
      <pc:sldChg chg="addSp delSp modSp add delAnim modAnim">
        <pc:chgData name="Sue Han Lee" userId="7a121513-da12-4df5-b74a-6dc9ebecb86f" providerId="ADAL" clId="{1CC048CA-B254-4B97-AE10-6114A666B652}" dt="2025-08-13T07:41:28.708" v="1022"/>
        <pc:sldMkLst>
          <pc:docMk/>
          <pc:sldMk cId="3727258710" sldId="380"/>
        </pc:sldMkLst>
        <pc:spChg chg="del">
          <ac:chgData name="Sue Han Lee" userId="7a121513-da12-4df5-b74a-6dc9ebecb86f" providerId="ADAL" clId="{1CC048CA-B254-4B97-AE10-6114A666B652}" dt="2025-08-13T05:27:51.368" v="489" actId="478"/>
          <ac:spMkLst>
            <pc:docMk/>
            <pc:sldMk cId="3727258710" sldId="380"/>
            <ac:spMk id="10" creationId="{9527F179-CFD7-4C00-BF0B-15AA9DF9C4F7}"/>
          </ac:spMkLst>
        </pc:spChg>
        <pc:spChg chg="del">
          <ac:chgData name="Sue Han Lee" userId="7a121513-da12-4df5-b74a-6dc9ebecb86f" providerId="ADAL" clId="{1CC048CA-B254-4B97-AE10-6114A666B652}" dt="2025-08-13T05:27:51.368" v="489" actId="478"/>
          <ac:spMkLst>
            <pc:docMk/>
            <pc:sldMk cId="3727258710" sldId="380"/>
            <ac:spMk id="11" creationId="{A3F0C5DD-913B-454A-B1A4-B3968F7FE706}"/>
          </ac:spMkLst>
        </pc:spChg>
        <pc:spChg chg="del">
          <ac:chgData name="Sue Han Lee" userId="7a121513-da12-4df5-b74a-6dc9ebecb86f" providerId="ADAL" clId="{1CC048CA-B254-4B97-AE10-6114A666B652}" dt="2025-08-13T05:27:51.368" v="489" actId="478"/>
          <ac:spMkLst>
            <pc:docMk/>
            <pc:sldMk cId="3727258710" sldId="380"/>
            <ac:spMk id="12" creationId="{711D48B3-E873-4EE6-AC95-4EC7D66FC2A1}"/>
          </ac:spMkLst>
        </pc:spChg>
        <pc:spChg chg="del">
          <ac:chgData name="Sue Han Lee" userId="7a121513-da12-4df5-b74a-6dc9ebecb86f" providerId="ADAL" clId="{1CC048CA-B254-4B97-AE10-6114A666B652}" dt="2025-08-13T05:27:51.368" v="489" actId="478"/>
          <ac:spMkLst>
            <pc:docMk/>
            <pc:sldMk cId="3727258710" sldId="380"/>
            <ac:spMk id="13" creationId="{2C5011FB-7A71-44F8-ACB0-46D7C0D05E2E}"/>
          </ac:spMkLst>
        </pc:spChg>
        <pc:spChg chg="del">
          <ac:chgData name="Sue Han Lee" userId="7a121513-da12-4df5-b74a-6dc9ebecb86f" providerId="ADAL" clId="{1CC048CA-B254-4B97-AE10-6114A666B652}" dt="2025-08-13T05:27:51.368" v="489" actId="478"/>
          <ac:spMkLst>
            <pc:docMk/>
            <pc:sldMk cId="3727258710" sldId="380"/>
            <ac:spMk id="14" creationId="{6651EBCA-22A9-4096-91D7-4F7DCDF0DF22}"/>
          </ac:spMkLst>
        </pc:spChg>
        <pc:spChg chg="del">
          <ac:chgData name="Sue Han Lee" userId="7a121513-da12-4df5-b74a-6dc9ebecb86f" providerId="ADAL" clId="{1CC048CA-B254-4B97-AE10-6114A666B652}" dt="2025-08-13T05:27:51.368" v="489" actId="478"/>
          <ac:spMkLst>
            <pc:docMk/>
            <pc:sldMk cId="3727258710" sldId="380"/>
            <ac:spMk id="15" creationId="{4AA4673D-07B2-4F86-8155-F14E3C5255E5}"/>
          </ac:spMkLst>
        </pc:spChg>
        <pc:spChg chg="del">
          <ac:chgData name="Sue Han Lee" userId="7a121513-da12-4df5-b74a-6dc9ebecb86f" providerId="ADAL" clId="{1CC048CA-B254-4B97-AE10-6114A666B652}" dt="2025-08-13T05:27:51.368" v="489" actId="478"/>
          <ac:spMkLst>
            <pc:docMk/>
            <pc:sldMk cId="3727258710" sldId="380"/>
            <ac:spMk id="16" creationId="{548ADC57-A0A9-4D74-95FF-4DA1CF572270}"/>
          </ac:spMkLst>
        </pc:spChg>
        <pc:spChg chg="del">
          <ac:chgData name="Sue Han Lee" userId="7a121513-da12-4df5-b74a-6dc9ebecb86f" providerId="ADAL" clId="{1CC048CA-B254-4B97-AE10-6114A666B652}" dt="2025-08-13T05:27:51.368" v="489" actId="478"/>
          <ac:spMkLst>
            <pc:docMk/>
            <pc:sldMk cId="3727258710" sldId="380"/>
            <ac:spMk id="17" creationId="{12F20049-711E-418B-A74D-C2958088031E}"/>
          </ac:spMkLst>
        </pc:spChg>
        <pc:spChg chg="del">
          <ac:chgData name="Sue Han Lee" userId="7a121513-da12-4df5-b74a-6dc9ebecb86f" providerId="ADAL" clId="{1CC048CA-B254-4B97-AE10-6114A666B652}" dt="2025-08-13T05:27:51.368" v="489" actId="478"/>
          <ac:spMkLst>
            <pc:docMk/>
            <pc:sldMk cId="3727258710" sldId="380"/>
            <ac:spMk id="18" creationId="{A625B32C-86C6-447C-980A-DA51C5F0134B}"/>
          </ac:spMkLst>
        </pc:spChg>
        <pc:spChg chg="del">
          <ac:chgData name="Sue Han Lee" userId="7a121513-da12-4df5-b74a-6dc9ebecb86f" providerId="ADAL" clId="{1CC048CA-B254-4B97-AE10-6114A666B652}" dt="2025-08-13T05:27:51.368" v="489" actId="478"/>
          <ac:spMkLst>
            <pc:docMk/>
            <pc:sldMk cId="3727258710" sldId="380"/>
            <ac:spMk id="19" creationId="{E5327694-2116-4AED-B9B3-B60E83063970}"/>
          </ac:spMkLst>
        </pc:spChg>
        <pc:spChg chg="del">
          <ac:chgData name="Sue Han Lee" userId="7a121513-da12-4df5-b74a-6dc9ebecb86f" providerId="ADAL" clId="{1CC048CA-B254-4B97-AE10-6114A666B652}" dt="2025-08-13T05:27:51.368" v="489" actId="478"/>
          <ac:spMkLst>
            <pc:docMk/>
            <pc:sldMk cId="3727258710" sldId="380"/>
            <ac:spMk id="20" creationId="{AFC9C041-EAF8-4AB4-B422-36F06E37115E}"/>
          </ac:spMkLst>
        </pc:spChg>
        <pc:spChg chg="add">
          <ac:chgData name="Sue Han Lee" userId="7a121513-da12-4df5-b74a-6dc9ebecb86f" providerId="ADAL" clId="{1CC048CA-B254-4B97-AE10-6114A666B652}" dt="2025-08-13T05:28:01.506" v="490"/>
          <ac:spMkLst>
            <pc:docMk/>
            <pc:sldMk cId="3727258710" sldId="380"/>
            <ac:spMk id="29" creationId="{66AD18B2-AF07-4766-AD11-D3E7ABF733FB}"/>
          </ac:spMkLst>
        </pc:spChg>
        <pc:spChg chg="add">
          <ac:chgData name="Sue Han Lee" userId="7a121513-da12-4df5-b74a-6dc9ebecb86f" providerId="ADAL" clId="{1CC048CA-B254-4B97-AE10-6114A666B652}" dt="2025-08-13T05:28:01.506" v="490"/>
          <ac:spMkLst>
            <pc:docMk/>
            <pc:sldMk cId="3727258710" sldId="380"/>
            <ac:spMk id="31" creationId="{4F143E8B-7D8A-4A50-B9A6-4F5396CF80B5}"/>
          </ac:spMkLst>
        </pc:spChg>
        <pc:spChg chg="add">
          <ac:chgData name="Sue Han Lee" userId="7a121513-da12-4df5-b74a-6dc9ebecb86f" providerId="ADAL" clId="{1CC048CA-B254-4B97-AE10-6114A666B652}" dt="2025-08-13T05:28:01.506" v="490"/>
          <ac:spMkLst>
            <pc:docMk/>
            <pc:sldMk cId="3727258710" sldId="380"/>
            <ac:spMk id="33" creationId="{8597DF8B-B7DE-44C8-9DA0-EC4E15E9634A}"/>
          </ac:spMkLst>
        </pc:spChg>
        <pc:spChg chg="add">
          <ac:chgData name="Sue Han Lee" userId="7a121513-da12-4df5-b74a-6dc9ebecb86f" providerId="ADAL" clId="{1CC048CA-B254-4B97-AE10-6114A666B652}" dt="2025-08-13T05:28:01.506" v="490"/>
          <ac:spMkLst>
            <pc:docMk/>
            <pc:sldMk cId="3727258710" sldId="380"/>
            <ac:spMk id="35" creationId="{8253FEAC-51B6-42F5-9B63-3693BE402AC2}"/>
          </ac:spMkLst>
        </pc:spChg>
        <pc:spChg chg="add">
          <ac:chgData name="Sue Han Lee" userId="7a121513-da12-4df5-b74a-6dc9ebecb86f" providerId="ADAL" clId="{1CC048CA-B254-4B97-AE10-6114A666B652}" dt="2025-08-13T05:28:01.506" v="490"/>
          <ac:spMkLst>
            <pc:docMk/>
            <pc:sldMk cId="3727258710" sldId="380"/>
            <ac:spMk id="36" creationId="{AAF072C5-B850-4C8C-90EC-634219404DE0}"/>
          </ac:spMkLst>
        </pc:spChg>
        <pc:spChg chg="add mod">
          <ac:chgData name="Sue Han Lee" userId="7a121513-da12-4df5-b74a-6dc9ebecb86f" providerId="ADAL" clId="{1CC048CA-B254-4B97-AE10-6114A666B652}" dt="2025-08-13T05:28:10.087" v="500" actId="20577"/>
          <ac:spMkLst>
            <pc:docMk/>
            <pc:sldMk cId="3727258710" sldId="380"/>
            <ac:spMk id="37" creationId="{B95E717A-A508-4A15-BE06-F30D64E794F4}"/>
          </ac:spMkLst>
        </pc:spChg>
        <pc:picChg chg="del">
          <ac:chgData name="Sue Han Lee" userId="7a121513-da12-4df5-b74a-6dc9ebecb86f" providerId="ADAL" clId="{1CC048CA-B254-4B97-AE10-6114A666B652}" dt="2025-08-13T05:27:51.368" v="489" actId="478"/>
          <ac:picMkLst>
            <pc:docMk/>
            <pc:sldMk cId="3727258710" sldId="380"/>
            <ac:picMk id="6" creationId="{E92C1A04-CD8F-492B-96A8-1FF0AF32DE81}"/>
          </ac:picMkLst>
        </pc:picChg>
        <pc:picChg chg="del">
          <ac:chgData name="Sue Han Lee" userId="7a121513-da12-4df5-b74a-6dc9ebecb86f" providerId="ADAL" clId="{1CC048CA-B254-4B97-AE10-6114A666B652}" dt="2025-08-13T05:27:51.368" v="489" actId="478"/>
          <ac:picMkLst>
            <pc:docMk/>
            <pc:sldMk cId="3727258710" sldId="380"/>
            <ac:picMk id="7" creationId="{1821F1C2-FBA5-46A6-A689-316A723C6FD2}"/>
          </ac:picMkLst>
        </pc:picChg>
        <pc:picChg chg="del">
          <ac:chgData name="Sue Han Lee" userId="7a121513-da12-4df5-b74a-6dc9ebecb86f" providerId="ADAL" clId="{1CC048CA-B254-4B97-AE10-6114A666B652}" dt="2025-08-13T05:27:51.368" v="489" actId="478"/>
          <ac:picMkLst>
            <pc:docMk/>
            <pc:sldMk cId="3727258710" sldId="380"/>
            <ac:picMk id="8" creationId="{D1045B2B-DFA4-4D8E-A7BE-68AC10890F56}"/>
          </ac:picMkLst>
        </pc:picChg>
        <pc:picChg chg="del">
          <ac:chgData name="Sue Han Lee" userId="7a121513-da12-4df5-b74a-6dc9ebecb86f" providerId="ADAL" clId="{1CC048CA-B254-4B97-AE10-6114A666B652}" dt="2025-08-13T05:27:51.368" v="489" actId="478"/>
          <ac:picMkLst>
            <pc:docMk/>
            <pc:sldMk cId="3727258710" sldId="380"/>
            <ac:picMk id="9" creationId="{2397499A-C197-409C-AD88-A50D29B3E3C5}"/>
          </ac:picMkLst>
        </pc:picChg>
        <pc:picChg chg="add">
          <ac:chgData name="Sue Han Lee" userId="7a121513-da12-4df5-b74a-6dc9ebecb86f" providerId="ADAL" clId="{1CC048CA-B254-4B97-AE10-6114A666B652}" dt="2025-08-13T05:28:01.506" v="490"/>
          <ac:picMkLst>
            <pc:docMk/>
            <pc:sldMk cId="3727258710" sldId="380"/>
            <ac:picMk id="21" creationId="{999AE7D8-67F1-4B7E-B294-897AF994FACD}"/>
          </ac:picMkLst>
        </pc:picChg>
        <pc:picChg chg="add">
          <ac:chgData name="Sue Han Lee" userId="7a121513-da12-4df5-b74a-6dc9ebecb86f" providerId="ADAL" clId="{1CC048CA-B254-4B97-AE10-6114A666B652}" dt="2025-08-13T05:28:01.506" v="490"/>
          <ac:picMkLst>
            <pc:docMk/>
            <pc:sldMk cId="3727258710" sldId="380"/>
            <ac:picMk id="22" creationId="{960E0BED-1C3F-4212-97CA-2AD706CB5E2E}"/>
          </ac:picMkLst>
        </pc:picChg>
        <pc:cxnChg chg="add">
          <ac:chgData name="Sue Han Lee" userId="7a121513-da12-4df5-b74a-6dc9ebecb86f" providerId="ADAL" clId="{1CC048CA-B254-4B97-AE10-6114A666B652}" dt="2025-08-13T05:28:01.506" v="490"/>
          <ac:cxnSpMkLst>
            <pc:docMk/>
            <pc:sldMk cId="3727258710" sldId="380"/>
            <ac:cxnSpMk id="23" creationId="{D1E8FAE6-801B-44A0-8A57-D9C1C8737FD3}"/>
          </ac:cxnSpMkLst>
        </pc:cxnChg>
        <pc:cxnChg chg="add">
          <ac:chgData name="Sue Han Lee" userId="7a121513-da12-4df5-b74a-6dc9ebecb86f" providerId="ADAL" clId="{1CC048CA-B254-4B97-AE10-6114A666B652}" dt="2025-08-13T05:28:01.506" v="490"/>
          <ac:cxnSpMkLst>
            <pc:docMk/>
            <pc:sldMk cId="3727258710" sldId="380"/>
            <ac:cxnSpMk id="24" creationId="{F17E82F1-8AA9-4EC9-B64B-95DC89C5AE8A}"/>
          </ac:cxnSpMkLst>
        </pc:cxnChg>
        <pc:cxnChg chg="add">
          <ac:chgData name="Sue Han Lee" userId="7a121513-da12-4df5-b74a-6dc9ebecb86f" providerId="ADAL" clId="{1CC048CA-B254-4B97-AE10-6114A666B652}" dt="2025-08-13T05:28:01.506" v="490"/>
          <ac:cxnSpMkLst>
            <pc:docMk/>
            <pc:sldMk cId="3727258710" sldId="380"/>
            <ac:cxnSpMk id="25" creationId="{3A168B4C-8ABD-4B30-A1D3-E16A0AFFC4C0}"/>
          </ac:cxnSpMkLst>
        </pc:cxnChg>
        <pc:cxnChg chg="add">
          <ac:chgData name="Sue Han Lee" userId="7a121513-da12-4df5-b74a-6dc9ebecb86f" providerId="ADAL" clId="{1CC048CA-B254-4B97-AE10-6114A666B652}" dt="2025-08-13T05:28:01.506" v="490"/>
          <ac:cxnSpMkLst>
            <pc:docMk/>
            <pc:sldMk cId="3727258710" sldId="380"/>
            <ac:cxnSpMk id="26" creationId="{5924F822-092C-458C-A721-8F70440DF6C9}"/>
          </ac:cxnSpMkLst>
        </pc:cxnChg>
        <pc:cxnChg chg="add">
          <ac:chgData name="Sue Han Lee" userId="7a121513-da12-4df5-b74a-6dc9ebecb86f" providerId="ADAL" clId="{1CC048CA-B254-4B97-AE10-6114A666B652}" dt="2025-08-13T05:28:01.506" v="490"/>
          <ac:cxnSpMkLst>
            <pc:docMk/>
            <pc:sldMk cId="3727258710" sldId="380"/>
            <ac:cxnSpMk id="27" creationId="{B9094053-A219-43C3-9C54-939506C2D587}"/>
          </ac:cxnSpMkLst>
        </pc:cxnChg>
        <pc:cxnChg chg="add">
          <ac:chgData name="Sue Han Lee" userId="7a121513-da12-4df5-b74a-6dc9ebecb86f" providerId="ADAL" clId="{1CC048CA-B254-4B97-AE10-6114A666B652}" dt="2025-08-13T05:28:01.506" v="490"/>
          <ac:cxnSpMkLst>
            <pc:docMk/>
            <pc:sldMk cId="3727258710" sldId="380"/>
            <ac:cxnSpMk id="28" creationId="{45905601-7C43-4029-9C9A-352E67563851}"/>
          </ac:cxnSpMkLst>
        </pc:cxnChg>
        <pc:cxnChg chg="add">
          <ac:chgData name="Sue Han Lee" userId="7a121513-da12-4df5-b74a-6dc9ebecb86f" providerId="ADAL" clId="{1CC048CA-B254-4B97-AE10-6114A666B652}" dt="2025-08-13T05:28:01.506" v="490"/>
          <ac:cxnSpMkLst>
            <pc:docMk/>
            <pc:sldMk cId="3727258710" sldId="380"/>
            <ac:cxnSpMk id="30" creationId="{C09777A7-495A-4D35-A6B2-4EBB64A813C8}"/>
          </ac:cxnSpMkLst>
        </pc:cxnChg>
        <pc:cxnChg chg="add">
          <ac:chgData name="Sue Han Lee" userId="7a121513-da12-4df5-b74a-6dc9ebecb86f" providerId="ADAL" clId="{1CC048CA-B254-4B97-AE10-6114A666B652}" dt="2025-08-13T05:28:01.506" v="490"/>
          <ac:cxnSpMkLst>
            <pc:docMk/>
            <pc:sldMk cId="3727258710" sldId="380"/>
            <ac:cxnSpMk id="32" creationId="{E095CEE7-4245-4341-9115-440CED1ECC4D}"/>
          </ac:cxnSpMkLst>
        </pc:cxnChg>
        <pc:cxnChg chg="add">
          <ac:chgData name="Sue Han Lee" userId="7a121513-da12-4df5-b74a-6dc9ebecb86f" providerId="ADAL" clId="{1CC048CA-B254-4B97-AE10-6114A666B652}" dt="2025-08-13T05:28:01.506" v="490"/>
          <ac:cxnSpMkLst>
            <pc:docMk/>
            <pc:sldMk cId="3727258710" sldId="380"/>
            <ac:cxnSpMk id="34" creationId="{0BABF632-20A9-4106-87F7-DFBB4EDA64EB}"/>
          </ac:cxnSpMkLst>
        </pc:cxnChg>
      </pc:sldChg>
      <pc:sldChg chg="addSp delSp add del modAnim">
        <pc:chgData name="Sue Han Lee" userId="7a121513-da12-4df5-b74a-6dc9ebecb86f" providerId="ADAL" clId="{1CC048CA-B254-4B97-AE10-6114A666B652}" dt="2025-08-15T16:20:47.183" v="3854" actId="2696"/>
        <pc:sldMkLst>
          <pc:docMk/>
          <pc:sldMk cId="2750069588" sldId="381"/>
        </pc:sldMkLst>
        <pc:spChg chg="del">
          <ac:chgData name="Sue Han Lee" userId="7a121513-da12-4df5-b74a-6dc9ebecb86f" providerId="ADAL" clId="{1CC048CA-B254-4B97-AE10-6114A666B652}" dt="2025-08-13T05:28:24.757" v="504" actId="478"/>
          <ac:spMkLst>
            <pc:docMk/>
            <pc:sldMk cId="2750069588" sldId="381"/>
            <ac:spMk id="2" creationId="{6F676B48-3978-451E-A1C0-1A18499287BC}"/>
          </ac:spMkLst>
        </pc:spChg>
        <pc:spChg chg="del">
          <ac:chgData name="Sue Han Lee" userId="7a121513-da12-4df5-b74a-6dc9ebecb86f" providerId="ADAL" clId="{1CC048CA-B254-4B97-AE10-6114A666B652}" dt="2025-08-13T05:28:24.757" v="504" actId="478"/>
          <ac:spMkLst>
            <pc:docMk/>
            <pc:sldMk cId="2750069588" sldId="381"/>
            <ac:spMk id="3" creationId="{2538DE96-66B2-4380-9978-8DD56120F0EF}"/>
          </ac:spMkLst>
        </pc:spChg>
        <pc:spChg chg="add del">
          <ac:chgData name="Sue Han Lee" userId="7a121513-da12-4df5-b74a-6dc9ebecb86f" providerId="ADAL" clId="{1CC048CA-B254-4B97-AE10-6114A666B652}" dt="2025-08-13T05:28:23.121" v="503"/>
          <ac:spMkLst>
            <pc:docMk/>
            <pc:sldMk cId="2750069588" sldId="381"/>
            <ac:spMk id="4" creationId="{F114BF08-8D84-4604-A77A-2AA17DB1A15B}"/>
          </ac:spMkLst>
        </pc:spChg>
        <pc:spChg chg="add del">
          <ac:chgData name="Sue Han Lee" userId="7a121513-da12-4df5-b74a-6dc9ebecb86f" providerId="ADAL" clId="{1CC048CA-B254-4B97-AE10-6114A666B652}" dt="2025-08-13T05:28:23.121" v="503"/>
          <ac:spMkLst>
            <pc:docMk/>
            <pc:sldMk cId="2750069588" sldId="381"/>
            <ac:spMk id="13" creationId="{8CB28C26-A9C7-4088-9B0F-68880D7D2E25}"/>
          </ac:spMkLst>
        </pc:spChg>
        <pc:spChg chg="add del">
          <ac:chgData name="Sue Han Lee" userId="7a121513-da12-4df5-b74a-6dc9ebecb86f" providerId="ADAL" clId="{1CC048CA-B254-4B97-AE10-6114A666B652}" dt="2025-08-13T05:28:23.121" v="503"/>
          <ac:spMkLst>
            <pc:docMk/>
            <pc:sldMk cId="2750069588" sldId="381"/>
            <ac:spMk id="15" creationId="{B8BE7150-B26A-4ABF-A259-389B3C3B4FC1}"/>
          </ac:spMkLst>
        </pc:spChg>
        <pc:spChg chg="add del">
          <ac:chgData name="Sue Han Lee" userId="7a121513-da12-4df5-b74a-6dc9ebecb86f" providerId="ADAL" clId="{1CC048CA-B254-4B97-AE10-6114A666B652}" dt="2025-08-13T05:28:23.121" v="503"/>
          <ac:spMkLst>
            <pc:docMk/>
            <pc:sldMk cId="2750069588" sldId="381"/>
            <ac:spMk id="17" creationId="{8B9366FA-9199-4CE1-B88D-D990F90ED46C}"/>
          </ac:spMkLst>
        </pc:spChg>
        <pc:spChg chg="add del">
          <ac:chgData name="Sue Han Lee" userId="7a121513-da12-4df5-b74a-6dc9ebecb86f" providerId="ADAL" clId="{1CC048CA-B254-4B97-AE10-6114A666B652}" dt="2025-08-13T05:28:23.121" v="503"/>
          <ac:spMkLst>
            <pc:docMk/>
            <pc:sldMk cId="2750069588" sldId="381"/>
            <ac:spMk id="18" creationId="{DDF7073B-B7D8-4839-A407-6E4B659B6D98}"/>
          </ac:spMkLst>
        </pc:spChg>
        <pc:spChg chg="add del">
          <ac:chgData name="Sue Han Lee" userId="7a121513-da12-4df5-b74a-6dc9ebecb86f" providerId="ADAL" clId="{1CC048CA-B254-4B97-AE10-6114A666B652}" dt="2025-08-13T05:28:23.121" v="503"/>
          <ac:spMkLst>
            <pc:docMk/>
            <pc:sldMk cId="2750069588" sldId="381"/>
            <ac:spMk id="21" creationId="{3544B680-0528-4536-8AB9-BF012B657615}"/>
          </ac:spMkLst>
        </pc:spChg>
        <pc:spChg chg="add del">
          <ac:chgData name="Sue Han Lee" userId="7a121513-da12-4df5-b74a-6dc9ebecb86f" providerId="ADAL" clId="{1CC048CA-B254-4B97-AE10-6114A666B652}" dt="2025-08-13T05:28:23.121" v="503"/>
          <ac:spMkLst>
            <pc:docMk/>
            <pc:sldMk cId="2750069588" sldId="381"/>
            <ac:spMk id="23" creationId="{7D382186-DD4E-46A4-8DF1-769B25861C85}"/>
          </ac:spMkLst>
        </pc:spChg>
        <pc:picChg chg="add">
          <ac:chgData name="Sue Han Lee" userId="7a121513-da12-4df5-b74a-6dc9ebecb86f" providerId="ADAL" clId="{1CC048CA-B254-4B97-AE10-6114A666B652}" dt="2025-08-14T06:09:56.403" v="2451"/>
          <ac:picMkLst>
            <pc:docMk/>
            <pc:sldMk cId="2750069588" sldId="381"/>
            <ac:picMk id="2" creationId="{1F2D03FE-32C5-4081-8E98-7785EC3BF38A}"/>
          </ac:picMkLst>
        </pc:picChg>
        <pc:picChg chg="add del">
          <ac:chgData name="Sue Han Lee" userId="7a121513-da12-4df5-b74a-6dc9ebecb86f" providerId="ADAL" clId="{1CC048CA-B254-4B97-AE10-6114A666B652}" dt="2025-08-13T05:28:23.121" v="503"/>
          <ac:picMkLst>
            <pc:docMk/>
            <pc:sldMk cId="2750069588" sldId="381"/>
            <ac:picMk id="5" creationId="{D0272067-1DA0-4609-B5CA-19E41CB59DA7}"/>
          </ac:picMkLst>
        </pc:picChg>
        <pc:picChg chg="add del">
          <ac:chgData name="Sue Han Lee" userId="7a121513-da12-4df5-b74a-6dc9ebecb86f" providerId="ADAL" clId="{1CC048CA-B254-4B97-AE10-6114A666B652}" dt="2025-08-13T05:28:23.121" v="503"/>
          <ac:picMkLst>
            <pc:docMk/>
            <pc:sldMk cId="2750069588" sldId="381"/>
            <ac:picMk id="6" creationId="{1CF3DECF-EB7D-45A1-8562-164B30BEB0A6}"/>
          </ac:picMkLst>
        </pc:picChg>
        <pc:picChg chg="add del">
          <ac:chgData name="Sue Han Lee" userId="7a121513-da12-4df5-b74a-6dc9ebecb86f" providerId="ADAL" clId="{1CC048CA-B254-4B97-AE10-6114A666B652}" dt="2025-08-13T05:28:23.121" v="503"/>
          <ac:picMkLst>
            <pc:docMk/>
            <pc:sldMk cId="2750069588" sldId="381"/>
            <ac:picMk id="19" creationId="{11DB5249-DEA8-4DA3-AD68-BA5456317AF0}"/>
          </ac:picMkLst>
        </pc:picChg>
        <pc:picChg chg="add del">
          <ac:chgData name="Sue Han Lee" userId="7a121513-da12-4df5-b74a-6dc9ebecb86f" providerId="ADAL" clId="{1CC048CA-B254-4B97-AE10-6114A666B652}" dt="2025-08-13T05:28:23.121" v="503"/>
          <ac:picMkLst>
            <pc:docMk/>
            <pc:sldMk cId="2750069588" sldId="381"/>
            <ac:picMk id="20" creationId="{120D1877-29A0-4B69-968A-C3DB4D003091}"/>
          </ac:picMkLst>
        </pc:picChg>
        <pc:cxnChg chg="add del">
          <ac:chgData name="Sue Han Lee" userId="7a121513-da12-4df5-b74a-6dc9ebecb86f" providerId="ADAL" clId="{1CC048CA-B254-4B97-AE10-6114A666B652}" dt="2025-08-13T05:28:23.121" v="503"/>
          <ac:cxnSpMkLst>
            <pc:docMk/>
            <pc:sldMk cId="2750069588" sldId="381"/>
            <ac:cxnSpMk id="7" creationId="{8AC17DEA-C242-4D78-9575-3C6422D87155}"/>
          </ac:cxnSpMkLst>
        </pc:cxnChg>
        <pc:cxnChg chg="add del">
          <ac:chgData name="Sue Han Lee" userId="7a121513-da12-4df5-b74a-6dc9ebecb86f" providerId="ADAL" clId="{1CC048CA-B254-4B97-AE10-6114A666B652}" dt="2025-08-13T05:28:23.121" v="503"/>
          <ac:cxnSpMkLst>
            <pc:docMk/>
            <pc:sldMk cId="2750069588" sldId="381"/>
            <ac:cxnSpMk id="8" creationId="{ADA4279F-E496-4C10-A22C-FDE7FBA077DC}"/>
          </ac:cxnSpMkLst>
        </pc:cxnChg>
        <pc:cxnChg chg="add del">
          <ac:chgData name="Sue Han Lee" userId="7a121513-da12-4df5-b74a-6dc9ebecb86f" providerId="ADAL" clId="{1CC048CA-B254-4B97-AE10-6114A666B652}" dt="2025-08-13T05:28:23.121" v="503"/>
          <ac:cxnSpMkLst>
            <pc:docMk/>
            <pc:sldMk cId="2750069588" sldId="381"/>
            <ac:cxnSpMk id="9" creationId="{688B1B1D-F0E4-46F4-B0BD-E67AEE730FC0}"/>
          </ac:cxnSpMkLst>
        </pc:cxnChg>
        <pc:cxnChg chg="add del">
          <ac:chgData name="Sue Han Lee" userId="7a121513-da12-4df5-b74a-6dc9ebecb86f" providerId="ADAL" clId="{1CC048CA-B254-4B97-AE10-6114A666B652}" dt="2025-08-13T05:28:23.121" v="503"/>
          <ac:cxnSpMkLst>
            <pc:docMk/>
            <pc:sldMk cId="2750069588" sldId="381"/>
            <ac:cxnSpMk id="10" creationId="{AF1C2291-F628-4832-86BA-43862D5FA270}"/>
          </ac:cxnSpMkLst>
        </pc:cxnChg>
        <pc:cxnChg chg="add del">
          <ac:chgData name="Sue Han Lee" userId="7a121513-da12-4df5-b74a-6dc9ebecb86f" providerId="ADAL" clId="{1CC048CA-B254-4B97-AE10-6114A666B652}" dt="2025-08-13T05:28:23.121" v="503"/>
          <ac:cxnSpMkLst>
            <pc:docMk/>
            <pc:sldMk cId="2750069588" sldId="381"/>
            <ac:cxnSpMk id="11" creationId="{D9DF4A37-E2A8-4A8D-B3DE-A00E2965AC96}"/>
          </ac:cxnSpMkLst>
        </pc:cxnChg>
        <pc:cxnChg chg="add del">
          <ac:chgData name="Sue Han Lee" userId="7a121513-da12-4df5-b74a-6dc9ebecb86f" providerId="ADAL" clId="{1CC048CA-B254-4B97-AE10-6114A666B652}" dt="2025-08-13T05:28:23.121" v="503"/>
          <ac:cxnSpMkLst>
            <pc:docMk/>
            <pc:sldMk cId="2750069588" sldId="381"/>
            <ac:cxnSpMk id="12" creationId="{ECDE9EE0-A465-4B56-8359-A498B4885222}"/>
          </ac:cxnSpMkLst>
        </pc:cxnChg>
        <pc:cxnChg chg="add del">
          <ac:chgData name="Sue Han Lee" userId="7a121513-da12-4df5-b74a-6dc9ebecb86f" providerId="ADAL" clId="{1CC048CA-B254-4B97-AE10-6114A666B652}" dt="2025-08-13T05:28:23.121" v="503"/>
          <ac:cxnSpMkLst>
            <pc:docMk/>
            <pc:sldMk cId="2750069588" sldId="381"/>
            <ac:cxnSpMk id="14" creationId="{36DB03AF-B179-4162-96FE-917617DDB9F4}"/>
          </ac:cxnSpMkLst>
        </pc:cxnChg>
        <pc:cxnChg chg="add del">
          <ac:chgData name="Sue Han Lee" userId="7a121513-da12-4df5-b74a-6dc9ebecb86f" providerId="ADAL" clId="{1CC048CA-B254-4B97-AE10-6114A666B652}" dt="2025-08-13T05:28:23.121" v="503"/>
          <ac:cxnSpMkLst>
            <pc:docMk/>
            <pc:sldMk cId="2750069588" sldId="381"/>
            <ac:cxnSpMk id="16" creationId="{577E7D53-B192-4109-9722-F4FA2850337B}"/>
          </ac:cxnSpMkLst>
        </pc:cxnChg>
        <pc:cxnChg chg="add del">
          <ac:chgData name="Sue Han Lee" userId="7a121513-da12-4df5-b74a-6dc9ebecb86f" providerId="ADAL" clId="{1CC048CA-B254-4B97-AE10-6114A666B652}" dt="2025-08-13T05:28:23.121" v="503"/>
          <ac:cxnSpMkLst>
            <pc:docMk/>
            <pc:sldMk cId="2750069588" sldId="381"/>
            <ac:cxnSpMk id="22" creationId="{FC2FFF29-0AC9-4F1C-8708-50B368A8BF11}"/>
          </ac:cxnSpMkLst>
        </pc:cxnChg>
      </pc:sldChg>
      <pc:sldChg chg="addSp delSp modSp add delAnim modAnim">
        <pc:chgData name="Sue Han Lee" userId="7a121513-da12-4df5-b74a-6dc9ebecb86f" providerId="ADAL" clId="{1CC048CA-B254-4B97-AE10-6114A666B652}" dt="2025-08-13T07:41:31.359" v="1027"/>
        <pc:sldMkLst>
          <pc:docMk/>
          <pc:sldMk cId="1739538936" sldId="382"/>
        </pc:sldMkLst>
        <pc:spChg chg="add del mod">
          <ac:chgData name="Sue Han Lee" userId="7a121513-da12-4df5-b74a-6dc9ebecb86f" providerId="ADAL" clId="{1CC048CA-B254-4B97-AE10-6114A666B652}" dt="2025-08-13T05:28:40.361" v="510" actId="478"/>
          <ac:spMkLst>
            <pc:docMk/>
            <pc:sldMk cId="1739538936" sldId="382"/>
            <ac:spMk id="3" creationId="{2394435D-B565-4E28-AC2E-3D4E9028A46A}"/>
          </ac:spMkLst>
        </pc:spChg>
        <pc:spChg chg="del">
          <ac:chgData name="Sue Han Lee" userId="7a121513-da12-4df5-b74a-6dc9ebecb86f" providerId="ADAL" clId="{1CC048CA-B254-4B97-AE10-6114A666B652}" dt="2025-08-13T05:28:32.755" v="506" actId="478"/>
          <ac:spMkLst>
            <pc:docMk/>
            <pc:sldMk cId="1739538936" sldId="382"/>
            <ac:spMk id="29" creationId="{66AD18B2-AF07-4766-AD11-D3E7ABF733FB}"/>
          </ac:spMkLst>
        </pc:spChg>
        <pc:spChg chg="del">
          <ac:chgData name="Sue Han Lee" userId="7a121513-da12-4df5-b74a-6dc9ebecb86f" providerId="ADAL" clId="{1CC048CA-B254-4B97-AE10-6114A666B652}" dt="2025-08-13T05:28:32.755" v="506" actId="478"/>
          <ac:spMkLst>
            <pc:docMk/>
            <pc:sldMk cId="1739538936" sldId="382"/>
            <ac:spMk id="31" creationId="{4F143E8B-7D8A-4A50-B9A6-4F5396CF80B5}"/>
          </ac:spMkLst>
        </pc:spChg>
        <pc:spChg chg="del">
          <ac:chgData name="Sue Han Lee" userId="7a121513-da12-4df5-b74a-6dc9ebecb86f" providerId="ADAL" clId="{1CC048CA-B254-4B97-AE10-6114A666B652}" dt="2025-08-13T05:28:32.755" v="506" actId="478"/>
          <ac:spMkLst>
            <pc:docMk/>
            <pc:sldMk cId="1739538936" sldId="382"/>
            <ac:spMk id="33" creationId="{8597DF8B-B7DE-44C8-9DA0-EC4E15E9634A}"/>
          </ac:spMkLst>
        </pc:spChg>
        <pc:spChg chg="del">
          <ac:chgData name="Sue Han Lee" userId="7a121513-da12-4df5-b74a-6dc9ebecb86f" providerId="ADAL" clId="{1CC048CA-B254-4B97-AE10-6114A666B652}" dt="2025-08-13T05:28:32.755" v="506" actId="478"/>
          <ac:spMkLst>
            <pc:docMk/>
            <pc:sldMk cId="1739538936" sldId="382"/>
            <ac:spMk id="35" creationId="{8253FEAC-51B6-42F5-9B63-3693BE402AC2}"/>
          </ac:spMkLst>
        </pc:spChg>
        <pc:spChg chg="del">
          <ac:chgData name="Sue Han Lee" userId="7a121513-da12-4df5-b74a-6dc9ebecb86f" providerId="ADAL" clId="{1CC048CA-B254-4B97-AE10-6114A666B652}" dt="2025-08-13T05:28:32.755" v="506" actId="478"/>
          <ac:spMkLst>
            <pc:docMk/>
            <pc:sldMk cId="1739538936" sldId="382"/>
            <ac:spMk id="36" creationId="{AAF072C5-B850-4C8C-90EC-634219404DE0}"/>
          </ac:spMkLst>
        </pc:spChg>
        <pc:spChg chg="del">
          <ac:chgData name="Sue Han Lee" userId="7a121513-da12-4df5-b74a-6dc9ebecb86f" providerId="ADAL" clId="{1CC048CA-B254-4B97-AE10-6114A666B652}" dt="2025-08-13T05:28:35.332" v="507" actId="478"/>
          <ac:spMkLst>
            <pc:docMk/>
            <pc:sldMk cId="1739538936" sldId="382"/>
            <ac:spMk id="37" creationId="{B95E717A-A508-4A15-BE06-F30D64E794F4}"/>
          </ac:spMkLst>
        </pc:spChg>
        <pc:spChg chg="add del">
          <ac:chgData name="Sue Han Lee" userId="7a121513-da12-4df5-b74a-6dc9ebecb86f" providerId="ADAL" clId="{1CC048CA-B254-4B97-AE10-6114A666B652}" dt="2025-08-13T05:28:37.499" v="509"/>
          <ac:spMkLst>
            <pc:docMk/>
            <pc:sldMk cId="1739538936" sldId="382"/>
            <ac:spMk id="38" creationId="{0598BFCC-C3E9-4E6E-A47F-28812D5EEAF1}"/>
          </ac:spMkLst>
        </pc:spChg>
        <pc:spChg chg="add del">
          <ac:chgData name="Sue Han Lee" userId="7a121513-da12-4df5-b74a-6dc9ebecb86f" providerId="ADAL" clId="{1CC048CA-B254-4B97-AE10-6114A666B652}" dt="2025-08-13T05:28:37.499" v="509"/>
          <ac:spMkLst>
            <pc:docMk/>
            <pc:sldMk cId="1739538936" sldId="382"/>
            <ac:spMk id="47" creationId="{56CB19E2-B884-4405-96E4-3F91148746A1}"/>
          </ac:spMkLst>
        </pc:spChg>
        <pc:spChg chg="add del">
          <ac:chgData name="Sue Han Lee" userId="7a121513-da12-4df5-b74a-6dc9ebecb86f" providerId="ADAL" clId="{1CC048CA-B254-4B97-AE10-6114A666B652}" dt="2025-08-13T05:28:37.499" v="509"/>
          <ac:spMkLst>
            <pc:docMk/>
            <pc:sldMk cId="1739538936" sldId="382"/>
            <ac:spMk id="49" creationId="{32CB4738-FD4E-455C-8CC6-5F2DFA810026}"/>
          </ac:spMkLst>
        </pc:spChg>
        <pc:spChg chg="add del">
          <ac:chgData name="Sue Han Lee" userId="7a121513-da12-4df5-b74a-6dc9ebecb86f" providerId="ADAL" clId="{1CC048CA-B254-4B97-AE10-6114A666B652}" dt="2025-08-13T05:28:37.499" v="509"/>
          <ac:spMkLst>
            <pc:docMk/>
            <pc:sldMk cId="1739538936" sldId="382"/>
            <ac:spMk id="51" creationId="{14A707F0-B481-4739-8E36-F339A9FF0346}"/>
          </ac:spMkLst>
        </pc:spChg>
        <pc:spChg chg="add del">
          <ac:chgData name="Sue Han Lee" userId="7a121513-da12-4df5-b74a-6dc9ebecb86f" providerId="ADAL" clId="{1CC048CA-B254-4B97-AE10-6114A666B652}" dt="2025-08-13T05:28:37.499" v="509"/>
          <ac:spMkLst>
            <pc:docMk/>
            <pc:sldMk cId="1739538936" sldId="382"/>
            <ac:spMk id="52" creationId="{911223B0-C0CE-4888-B359-0BCC9FD7DF17}"/>
          </ac:spMkLst>
        </pc:spChg>
        <pc:spChg chg="add del">
          <ac:chgData name="Sue Han Lee" userId="7a121513-da12-4df5-b74a-6dc9ebecb86f" providerId="ADAL" clId="{1CC048CA-B254-4B97-AE10-6114A666B652}" dt="2025-08-13T05:28:37.499" v="509"/>
          <ac:spMkLst>
            <pc:docMk/>
            <pc:sldMk cId="1739538936" sldId="382"/>
            <ac:spMk id="55" creationId="{A60010F8-4F5B-490D-80C3-6092C33FF0B6}"/>
          </ac:spMkLst>
        </pc:spChg>
        <pc:spChg chg="add del">
          <ac:chgData name="Sue Han Lee" userId="7a121513-da12-4df5-b74a-6dc9ebecb86f" providerId="ADAL" clId="{1CC048CA-B254-4B97-AE10-6114A666B652}" dt="2025-08-13T05:28:37.499" v="509"/>
          <ac:spMkLst>
            <pc:docMk/>
            <pc:sldMk cId="1739538936" sldId="382"/>
            <ac:spMk id="57" creationId="{399003B0-0AFB-43D8-B95A-C077DB45AF02}"/>
          </ac:spMkLst>
        </pc:spChg>
        <pc:spChg chg="add mod">
          <ac:chgData name="Sue Han Lee" userId="7a121513-da12-4df5-b74a-6dc9ebecb86f" providerId="ADAL" clId="{1CC048CA-B254-4B97-AE10-6114A666B652}" dt="2025-08-13T05:28:46.338" v="512" actId="1076"/>
          <ac:spMkLst>
            <pc:docMk/>
            <pc:sldMk cId="1739538936" sldId="382"/>
            <ac:spMk id="58" creationId="{6B234983-F3A4-4212-BEAE-16733D71A7A2}"/>
          </ac:spMkLst>
        </pc:spChg>
        <pc:spChg chg="add">
          <ac:chgData name="Sue Han Lee" userId="7a121513-da12-4df5-b74a-6dc9ebecb86f" providerId="ADAL" clId="{1CC048CA-B254-4B97-AE10-6114A666B652}" dt="2025-08-13T05:28:41.022" v="511"/>
          <ac:spMkLst>
            <pc:docMk/>
            <pc:sldMk cId="1739538936" sldId="382"/>
            <ac:spMk id="67" creationId="{6A0A3100-057C-40EB-9343-0E7EBB366BA7}"/>
          </ac:spMkLst>
        </pc:spChg>
        <pc:spChg chg="add">
          <ac:chgData name="Sue Han Lee" userId="7a121513-da12-4df5-b74a-6dc9ebecb86f" providerId="ADAL" clId="{1CC048CA-B254-4B97-AE10-6114A666B652}" dt="2025-08-13T05:28:41.022" v="511"/>
          <ac:spMkLst>
            <pc:docMk/>
            <pc:sldMk cId="1739538936" sldId="382"/>
            <ac:spMk id="69" creationId="{5074B468-10A3-47EE-9ED4-51A534F2E833}"/>
          </ac:spMkLst>
        </pc:spChg>
        <pc:spChg chg="add mod">
          <ac:chgData name="Sue Han Lee" userId="7a121513-da12-4df5-b74a-6dc9ebecb86f" providerId="ADAL" clId="{1CC048CA-B254-4B97-AE10-6114A666B652}" dt="2025-08-13T05:34:42.338" v="777" actId="1076"/>
          <ac:spMkLst>
            <pc:docMk/>
            <pc:sldMk cId="1739538936" sldId="382"/>
            <ac:spMk id="71" creationId="{75C54E55-7998-4694-BE24-5F4D579AC240}"/>
          </ac:spMkLst>
        </pc:spChg>
        <pc:spChg chg="add">
          <ac:chgData name="Sue Han Lee" userId="7a121513-da12-4df5-b74a-6dc9ebecb86f" providerId="ADAL" clId="{1CC048CA-B254-4B97-AE10-6114A666B652}" dt="2025-08-13T05:28:41.022" v="511"/>
          <ac:spMkLst>
            <pc:docMk/>
            <pc:sldMk cId="1739538936" sldId="382"/>
            <ac:spMk id="72" creationId="{CFB48C74-7B7F-4BA1-9539-881E0EDE4EDB}"/>
          </ac:spMkLst>
        </pc:spChg>
        <pc:spChg chg="add">
          <ac:chgData name="Sue Han Lee" userId="7a121513-da12-4df5-b74a-6dc9ebecb86f" providerId="ADAL" clId="{1CC048CA-B254-4B97-AE10-6114A666B652}" dt="2025-08-13T05:28:41.022" v="511"/>
          <ac:spMkLst>
            <pc:docMk/>
            <pc:sldMk cId="1739538936" sldId="382"/>
            <ac:spMk id="75" creationId="{31F57551-A4A4-47E8-BBCD-F6ABE5B89160}"/>
          </ac:spMkLst>
        </pc:spChg>
        <pc:spChg chg="add mod">
          <ac:chgData name="Sue Han Lee" userId="7a121513-da12-4df5-b74a-6dc9ebecb86f" providerId="ADAL" clId="{1CC048CA-B254-4B97-AE10-6114A666B652}" dt="2025-08-13T05:32:11.933" v="659" actId="2711"/>
          <ac:spMkLst>
            <pc:docMk/>
            <pc:sldMk cId="1739538936" sldId="382"/>
            <ac:spMk id="77" creationId="{8DD00750-4327-4FBF-BAB1-9705D0174B51}"/>
          </ac:spMkLst>
        </pc:spChg>
        <pc:picChg chg="del">
          <ac:chgData name="Sue Han Lee" userId="7a121513-da12-4df5-b74a-6dc9ebecb86f" providerId="ADAL" clId="{1CC048CA-B254-4B97-AE10-6114A666B652}" dt="2025-08-13T05:28:32.755" v="506" actId="478"/>
          <ac:picMkLst>
            <pc:docMk/>
            <pc:sldMk cId="1739538936" sldId="382"/>
            <ac:picMk id="21" creationId="{999AE7D8-67F1-4B7E-B294-897AF994FACD}"/>
          </ac:picMkLst>
        </pc:picChg>
        <pc:picChg chg="del">
          <ac:chgData name="Sue Han Lee" userId="7a121513-da12-4df5-b74a-6dc9ebecb86f" providerId="ADAL" clId="{1CC048CA-B254-4B97-AE10-6114A666B652}" dt="2025-08-13T05:28:32.755" v="506" actId="478"/>
          <ac:picMkLst>
            <pc:docMk/>
            <pc:sldMk cId="1739538936" sldId="382"/>
            <ac:picMk id="22" creationId="{960E0BED-1C3F-4212-97CA-2AD706CB5E2E}"/>
          </ac:picMkLst>
        </pc:picChg>
        <pc:picChg chg="add del">
          <ac:chgData name="Sue Han Lee" userId="7a121513-da12-4df5-b74a-6dc9ebecb86f" providerId="ADAL" clId="{1CC048CA-B254-4B97-AE10-6114A666B652}" dt="2025-08-13T05:28:37.499" v="509"/>
          <ac:picMkLst>
            <pc:docMk/>
            <pc:sldMk cId="1739538936" sldId="382"/>
            <ac:picMk id="39" creationId="{66AB9C70-CFA6-49CD-9209-80FBC66BB764}"/>
          </ac:picMkLst>
        </pc:picChg>
        <pc:picChg chg="add del">
          <ac:chgData name="Sue Han Lee" userId="7a121513-da12-4df5-b74a-6dc9ebecb86f" providerId="ADAL" clId="{1CC048CA-B254-4B97-AE10-6114A666B652}" dt="2025-08-13T05:28:37.499" v="509"/>
          <ac:picMkLst>
            <pc:docMk/>
            <pc:sldMk cId="1739538936" sldId="382"/>
            <ac:picMk id="40" creationId="{D52E02A2-3D0A-4D69-BDC6-A140A3AF7E1D}"/>
          </ac:picMkLst>
        </pc:picChg>
        <pc:picChg chg="add del">
          <ac:chgData name="Sue Han Lee" userId="7a121513-da12-4df5-b74a-6dc9ebecb86f" providerId="ADAL" clId="{1CC048CA-B254-4B97-AE10-6114A666B652}" dt="2025-08-13T05:28:37.499" v="509"/>
          <ac:picMkLst>
            <pc:docMk/>
            <pc:sldMk cId="1739538936" sldId="382"/>
            <ac:picMk id="53" creationId="{9C8D0DDA-7917-4535-B6D9-36F8B0EABDC5}"/>
          </ac:picMkLst>
        </pc:picChg>
        <pc:picChg chg="add del">
          <ac:chgData name="Sue Han Lee" userId="7a121513-da12-4df5-b74a-6dc9ebecb86f" providerId="ADAL" clId="{1CC048CA-B254-4B97-AE10-6114A666B652}" dt="2025-08-13T05:28:37.499" v="509"/>
          <ac:picMkLst>
            <pc:docMk/>
            <pc:sldMk cId="1739538936" sldId="382"/>
            <ac:picMk id="54" creationId="{CEA50483-9873-4FDF-A495-7A24B4405974}"/>
          </ac:picMkLst>
        </pc:picChg>
        <pc:picChg chg="add">
          <ac:chgData name="Sue Han Lee" userId="7a121513-da12-4df5-b74a-6dc9ebecb86f" providerId="ADAL" clId="{1CC048CA-B254-4B97-AE10-6114A666B652}" dt="2025-08-13T05:28:41.022" v="511"/>
          <ac:picMkLst>
            <pc:docMk/>
            <pc:sldMk cId="1739538936" sldId="382"/>
            <ac:picMk id="59" creationId="{82706719-2756-4890-8675-3EE25F57BC04}"/>
          </ac:picMkLst>
        </pc:picChg>
        <pc:picChg chg="add">
          <ac:chgData name="Sue Han Lee" userId="7a121513-da12-4df5-b74a-6dc9ebecb86f" providerId="ADAL" clId="{1CC048CA-B254-4B97-AE10-6114A666B652}" dt="2025-08-13T05:28:41.022" v="511"/>
          <ac:picMkLst>
            <pc:docMk/>
            <pc:sldMk cId="1739538936" sldId="382"/>
            <ac:picMk id="60" creationId="{CE0DA784-1C67-42FA-9AFF-851D51EA4219}"/>
          </ac:picMkLst>
        </pc:picChg>
        <pc:picChg chg="add">
          <ac:chgData name="Sue Han Lee" userId="7a121513-da12-4df5-b74a-6dc9ebecb86f" providerId="ADAL" clId="{1CC048CA-B254-4B97-AE10-6114A666B652}" dt="2025-08-13T05:28:41.022" v="511"/>
          <ac:picMkLst>
            <pc:docMk/>
            <pc:sldMk cId="1739538936" sldId="382"/>
            <ac:picMk id="73" creationId="{8228DCF7-E544-4D80-9AA7-36B1DF007913}"/>
          </ac:picMkLst>
        </pc:picChg>
        <pc:picChg chg="add">
          <ac:chgData name="Sue Han Lee" userId="7a121513-da12-4df5-b74a-6dc9ebecb86f" providerId="ADAL" clId="{1CC048CA-B254-4B97-AE10-6114A666B652}" dt="2025-08-13T05:28:41.022" v="511"/>
          <ac:picMkLst>
            <pc:docMk/>
            <pc:sldMk cId="1739538936" sldId="382"/>
            <ac:picMk id="74" creationId="{7A2B7823-FC70-407A-8AD2-E363931CD1C9}"/>
          </ac:picMkLst>
        </pc:picChg>
        <pc:cxnChg chg="del">
          <ac:chgData name="Sue Han Lee" userId="7a121513-da12-4df5-b74a-6dc9ebecb86f" providerId="ADAL" clId="{1CC048CA-B254-4B97-AE10-6114A666B652}" dt="2025-08-13T05:28:32.755" v="506" actId="478"/>
          <ac:cxnSpMkLst>
            <pc:docMk/>
            <pc:sldMk cId="1739538936" sldId="382"/>
            <ac:cxnSpMk id="23" creationId="{D1E8FAE6-801B-44A0-8A57-D9C1C8737FD3}"/>
          </ac:cxnSpMkLst>
        </pc:cxnChg>
        <pc:cxnChg chg="del">
          <ac:chgData name="Sue Han Lee" userId="7a121513-da12-4df5-b74a-6dc9ebecb86f" providerId="ADAL" clId="{1CC048CA-B254-4B97-AE10-6114A666B652}" dt="2025-08-13T05:28:32.755" v="506" actId="478"/>
          <ac:cxnSpMkLst>
            <pc:docMk/>
            <pc:sldMk cId="1739538936" sldId="382"/>
            <ac:cxnSpMk id="24" creationId="{F17E82F1-8AA9-4EC9-B64B-95DC89C5AE8A}"/>
          </ac:cxnSpMkLst>
        </pc:cxnChg>
        <pc:cxnChg chg="del">
          <ac:chgData name="Sue Han Lee" userId="7a121513-da12-4df5-b74a-6dc9ebecb86f" providerId="ADAL" clId="{1CC048CA-B254-4B97-AE10-6114A666B652}" dt="2025-08-13T05:28:32.755" v="506" actId="478"/>
          <ac:cxnSpMkLst>
            <pc:docMk/>
            <pc:sldMk cId="1739538936" sldId="382"/>
            <ac:cxnSpMk id="25" creationId="{3A168B4C-8ABD-4B30-A1D3-E16A0AFFC4C0}"/>
          </ac:cxnSpMkLst>
        </pc:cxnChg>
        <pc:cxnChg chg="del">
          <ac:chgData name="Sue Han Lee" userId="7a121513-da12-4df5-b74a-6dc9ebecb86f" providerId="ADAL" clId="{1CC048CA-B254-4B97-AE10-6114A666B652}" dt="2025-08-13T05:28:32.755" v="506" actId="478"/>
          <ac:cxnSpMkLst>
            <pc:docMk/>
            <pc:sldMk cId="1739538936" sldId="382"/>
            <ac:cxnSpMk id="26" creationId="{5924F822-092C-458C-A721-8F70440DF6C9}"/>
          </ac:cxnSpMkLst>
        </pc:cxnChg>
        <pc:cxnChg chg="del">
          <ac:chgData name="Sue Han Lee" userId="7a121513-da12-4df5-b74a-6dc9ebecb86f" providerId="ADAL" clId="{1CC048CA-B254-4B97-AE10-6114A666B652}" dt="2025-08-13T05:28:32.755" v="506" actId="478"/>
          <ac:cxnSpMkLst>
            <pc:docMk/>
            <pc:sldMk cId="1739538936" sldId="382"/>
            <ac:cxnSpMk id="27" creationId="{B9094053-A219-43C3-9C54-939506C2D587}"/>
          </ac:cxnSpMkLst>
        </pc:cxnChg>
        <pc:cxnChg chg="del">
          <ac:chgData name="Sue Han Lee" userId="7a121513-da12-4df5-b74a-6dc9ebecb86f" providerId="ADAL" clId="{1CC048CA-B254-4B97-AE10-6114A666B652}" dt="2025-08-13T05:28:32.755" v="506" actId="478"/>
          <ac:cxnSpMkLst>
            <pc:docMk/>
            <pc:sldMk cId="1739538936" sldId="382"/>
            <ac:cxnSpMk id="28" creationId="{45905601-7C43-4029-9C9A-352E67563851}"/>
          </ac:cxnSpMkLst>
        </pc:cxnChg>
        <pc:cxnChg chg="del">
          <ac:chgData name="Sue Han Lee" userId="7a121513-da12-4df5-b74a-6dc9ebecb86f" providerId="ADAL" clId="{1CC048CA-B254-4B97-AE10-6114A666B652}" dt="2025-08-13T05:28:32.755" v="506" actId="478"/>
          <ac:cxnSpMkLst>
            <pc:docMk/>
            <pc:sldMk cId="1739538936" sldId="382"/>
            <ac:cxnSpMk id="30" creationId="{C09777A7-495A-4D35-A6B2-4EBB64A813C8}"/>
          </ac:cxnSpMkLst>
        </pc:cxnChg>
        <pc:cxnChg chg="del">
          <ac:chgData name="Sue Han Lee" userId="7a121513-da12-4df5-b74a-6dc9ebecb86f" providerId="ADAL" clId="{1CC048CA-B254-4B97-AE10-6114A666B652}" dt="2025-08-13T05:28:32.755" v="506" actId="478"/>
          <ac:cxnSpMkLst>
            <pc:docMk/>
            <pc:sldMk cId="1739538936" sldId="382"/>
            <ac:cxnSpMk id="32" creationId="{E095CEE7-4245-4341-9115-440CED1ECC4D}"/>
          </ac:cxnSpMkLst>
        </pc:cxnChg>
        <pc:cxnChg chg="del">
          <ac:chgData name="Sue Han Lee" userId="7a121513-da12-4df5-b74a-6dc9ebecb86f" providerId="ADAL" clId="{1CC048CA-B254-4B97-AE10-6114A666B652}" dt="2025-08-13T05:28:32.755" v="506" actId="478"/>
          <ac:cxnSpMkLst>
            <pc:docMk/>
            <pc:sldMk cId="1739538936" sldId="382"/>
            <ac:cxnSpMk id="34" creationId="{0BABF632-20A9-4106-87F7-DFBB4EDA64EB}"/>
          </ac:cxnSpMkLst>
        </pc:cxnChg>
        <pc:cxnChg chg="add del">
          <ac:chgData name="Sue Han Lee" userId="7a121513-da12-4df5-b74a-6dc9ebecb86f" providerId="ADAL" clId="{1CC048CA-B254-4B97-AE10-6114A666B652}" dt="2025-08-13T05:28:37.499" v="509"/>
          <ac:cxnSpMkLst>
            <pc:docMk/>
            <pc:sldMk cId="1739538936" sldId="382"/>
            <ac:cxnSpMk id="41" creationId="{9F79CDA3-27B4-4D90-AC7C-EDA0873B0C31}"/>
          </ac:cxnSpMkLst>
        </pc:cxnChg>
        <pc:cxnChg chg="add del">
          <ac:chgData name="Sue Han Lee" userId="7a121513-da12-4df5-b74a-6dc9ebecb86f" providerId="ADAL" clId="{1CC048CA-B254-4B97-AE10-6114A666B652}" dt="2025-08-13T05:28:37.499" v="509"/>
          <ac:cxnSpMkLst>
            <pc:docMk/>
            <pc:sldMk cId="1739538936" sldId="382"/>
            <ac:cxnSpMk id="42" creationId="{8994DAE7-8854-4F71-A2D6-F843640E6304}"/>
          </ac:cxnSpMkLst>
        </pc:cxnChg>
        <pc:cxnChg chg="add del">
          <ac:chgData name="Sue Han Lee" userId="7a121513-da12-4df5-b74a-6dc9ebecb86f" providerId="ADAL" clId="{1CC048CA-B254-4B97-AE10-6114A666B652}" dt="2025-08-13T05:28:37.499" v="509"/>
          <ac:cxnSpMkLst>
            <pc:docMk/>
            <pc:sldMk cId="1739538936" sldId="382"/>
            <ac:cxnSpMk id="43" creationId="{977CF273-134C-4C6B-96E0-8431A93517AB}"/>
          </ac:cxnSpMkLst>
        </pc:cxnChg>
        <pc:cxnChg chg="add del">
          <ac:chgData name="Sue Han Lee" userId="7a121513-da12-4df5-b74a-6dc9ebecb86f" providerId="ADAL" clId="{1CC048CA-B254-4B97-AE10-6114A666B652}" dt="2025-08-13T05:28:37.499" v="509"/>
          <ac:cxnSpMkLst>
            <pc:docMk/>
            <pc:sldMk cId="1739538936" sldId="382"/>
            <ac:cxnSpMk id="44" creationId="{3775CF84-AD53-46BB-966E-440DC348B46C}"/>
          </ac:cxnSpMkLst>
        </pc:cxnChg>
        <pc:cxnChg chg="add del">
          <ac:chgData name="Sue Han Lee" userId="7a121513-da12-4df5-b74a-6dc9ebecb86f" providerId="ADAL" clId="{1CC048CA-B254-4B97-AE10-6114A666B652}" dt="2025-08-13T05:28:37.499" v="509"/>
          <ac:cxnSpMkLst>
            <pc:docMk/>
            <pc:sldMk cId="1739538936" sldId="382"/>
            <ac:cxnSpMk id="45" creationId="{D39468E9-3207-4858-BDF9-9E39B2FAE086}"/>
          </ac:cxnSpMkLst>
        </pc:cxnChg>
        <pc:cxnChg chg="add del">
          <ac:chgData name="Sue Han Lee" userId="7a121513-da12-4df5-b74a-6dc9ebecb86f" providerId="ADAL" clId="{1CC048CA-B254-4B97-AE10-6114A666B652}" dt="2025-08-13T05:28:37.499" v="509"/>
          <ac:cxnSpMkLst>
            <pc:docMk/>
            <pc:sldMk cId="1739538936" sldId="382"/>
            <ac:cxnSpMk id="46" creationId="{E4091B5C-F273-42BF-8C5C-658871E4A3C5}"/>
          </ac:cxnSpMkLst>
        </pc:cxnChg>
        <pc:cxnChg chg="add del">
          <ac:chgData name="Sue Han Lee" userId="7a121513-da12-4df5-b74a-6dc9ebecb86f" providerId="ADAL" clId="{1CC048CA-B254-4B97-AE10-6114A666B652}" dt="2025-08-13T05:28:37.499" v="509"/>
          <ac:cxnSpMkLst>
            <pc:docMk/>
            <pc:sldMk cId="1739538936" sldId="382"/>
            <ac:cxnSpMk id="48" creationId="{EFF5D572-571D-44CA-B93B-1188832327C8}"/>
          </ac:cxnSpMkLst>
        </pc:cxnChg>
        <pc:cxnChg chg="add del">
          <ac:chgData name="Sue Han Lee" userId="7a121513-da12-4df5-b74a-6dc9ebecb86f" providerId="ADAL" clId="{1CC048CA-B254-4B97-AE10-6114A666B652}" dt="2025-08-13T05:28:37.499" v="509"/>
          <ac:cxnSpMkLst>
            <pc:docMk/>
            <pc:sldMk cId="1739538936" sldId="382"/>
            <ac:cxnSpMk id="50" creationId="{E4DF6CC6-32D9-4121-AB9F-86C1BF9A1FDE}"/>
          </ac:cxnSpMkLst>
        </pc:cxnChg>
        <pc:cxnChg chg="add del">
          <ac:chgData name="Sue Han Lee" userId="7a121513-da12-4df5-b74a-6dc9ebecb86f" providerId="ADAL" clId="{1CC048CA-B254-4B97-AE10-6114A666B652}" dt="2025-08-13T05:28:37.499" v="509"/>
          <ac:cxnSpMkLst>
            <pc:docMk/>
            <pc:sldMk cId="1739538936" sldId="382"/>
            <ac:cxnSpMk id="56" creationId="{1E647C92-4B86-4700-A337-72C2803D6C44}"/>
          </ac:cxnSpMkLst>
        </pc:cxnChg>
        <pc:cxnChg chg="add">
          <ac:chgData name="Sue Han Lee" userId="7a121513-da12-4df5-b74a-6dc9ebecb86f" providerId="ADAL" clId="{1CC048CA-B254-4B97-AE10-6114A666B652}" dt="2025-08-13T05:28:41.022" v="511"/>
          <ac:cxnSpMkLst>
            <pc:docMk/>
            <pc:sldMk cId="1739538936" sldId="382"/>
            <ac:cxnSpMk id="61" creationId="{3227038E-9839-4B75-9996-0172C103FC5F}"/>
          </ac:cxnSpMkLst>
        </pc:cxnChg>
        <pc:cxnChg chg="add">
          <ac:chgData name="Sue Han Lee" userId="7a121513-da12-4df5-b74a-6dc9ebecb86f" providerId="ADAL" clId="{1CC048CA-B254-4B97-AE10-6114A666B652}" dt="2025-08-13T05:28:41.022" v="511"/>
          <ac:cxnSpMkLst>
            <pc:docMk/>
            <pc:sldMk cId="1739538936" sldId="382"/>
            <ac:cxnSpMk id="62" creationId="{A1E0B891-E081-452F-998D-D3D32E80FDFB}"/>
          </ac:cxnSpMkLst>
        </pc:cxnChg>
        <pc:cxnChg chg="add">
          <ac:chgData name="Sue Han Lee" userId="7a121513-da12-4df5-b74a-6dc9ebecb86f" providerId="ADAL" clId="{1CC048CA-B254-4B97-AE10-6114A666B652}" dt="2025-08-13T05:28:41.022" v="511"/>
          <ac:cxnSpMkLst>
            <pc:docMk/>
            <pc:sldMk cId="1739538936" sldId="382"/>
            <ac:cxnSpMk id="63" creationId="{5858DA97-36C4-41CB-B174-D212CC00B1FA}"/>
          </ac:cxnSpMkLst>
        </pc:cxnChg>
        <pc:cxnChg chg="add">
          <ac:chgData name="Sue Han Lee" userId="7a121513-da12-4df5-b74a-6dc9ebecb86f" providerId="ADAL" clId="{1CC048CA-B254-4B97-AE10-6114A666B652}" dt="2025-08-13T05:28:41.022" v="511"/>
          <ac:cxnSpMkLst>
            <pc:docMk/>
            <pc:sldMk cId="1739538936" sldId="382"/>
            <ac:cxnSpMk id="64" creationId="{73D94ABD-814D-4330-8AD6-647DD5AC4088}"/>
          </ac:cxnSpMkLst>
        </pc:cxnChg>
        <pc:cxnChg chg="add">
          <ac:chgData name="Sue Han Lee" userId="7a121513-da12-4df5-b74a-6dc9ebecb86f" providerId="ADAL" clId="{1CC048CA-B254-4B97-AE10-6114A666B652}" dt="2025-08-13T05:28:41.022" v="511"/>
          <ac:cxnSpMkLst>
            <pc:docMk/>
            <pc:sldMk cId="1739538936" sldId="382"/>
            <ac:cxnSpMk id="65" creationId="{B894A85B-CBC1-4387-A3F8-2DCE196F7FBD}"/>
          </ac:cxnSpMkLst>
        </pc:cxnChg>
        <pc:cxnChg chg="add">
          <ac:chgData name="Sue Han Lee" userId="7a121513-da12-4df5-b74a-6dc9ebecb86f" providerId="ADAL" clId="{1CC048CA-B254-4B97-AE10-6114A666B652}" dt="2025-08-13T05:28:41.022" v="511"/>
          <ac:cxnSpMkLst>
            <pc:docMk/>
            <pc:sldMk cId="1739538936" sldId="382"/>
            <ac:cxnSpMk id="66" creationId="{E7B2802C-75CC-408F-8DE4-0F308C5733BD}"/>
          </ac:cxnSpMkLst>
        </pc:cxnChg>
        <pc:cxnChg chg="add">
          <ac:chgData name="Sue Han Lee" userId="7a121513-da12-4df5-b74a-6dc9ebecb86f" providerId="ADAL" clId="{1CC048CA-B254-4B97-AE10-6114A666B652}" dt="2025-08-13T05:28:41.022" v="511"/>
          <ac:cxnSpMkLst>
            <pc:docMk/>
            <pc:sldMk cId="1739538936" sldId="382"/>
            <ac:cxnSpMk id="68" creationId="{9A173D0C-F66C-40E2-8B32-F0AE50567B4B}"/>
          </ac:cxnSpMkLst>
        </pc:cxnChg>
        <pc:cxnChg chg="add">
          <ac:chgData name="Sue Han Lee" userId="7a121513-da12-4df5-b74a-6dc9ebecb86f" providerId="ADAL" clId="{1CC048CA-B254-4B97-AE10-6114A666B652}" dt="2025-08-13T05:28:41.022" v="511"/>
          <ac:cxnSpMkLst>
            <pc:docMk/>
            <pc:sldMk cId="1739538936" sldId="382"/>
            <ac:cxnSpMk id="70" creationId="{2C1CF4C9-026E-44A7-9721-304297134844}"/>
          </ac:cxnSpMkLst>
        </pc:cxnChg>
        <pc:cxnChg chg="add">
          <ac:chgData name="Sue Han Lee" userId="7a121513-da12-4df5-b74a-6dc9ebecb86f" providerId="ADAL" clId="{1CC048CA-B254-4B97-AE10-6114A666B652}" dt="2025-08-13T05:28:41.022" v="511"/>
          <ac:cxnSpMkLst>
            <pc:docMk/>
            <pc:sldMk cId="1739538936" sldId="382"/>
            <ac:cxnSpMk id="76" creationId="{AB7A9008-EA13-4046-ABA1-A9606BB88B3F}"/>
          </ac:cxnSpMkLst>
        </pc:cxnChg>
      </pc:sldChg>
      <pc:sldChg chg="addSp delSp modSp add delAnim modAnim">
        <pc:chgData name="Sue Han Lee" userId="7a121513-da12-4df5-b74a-6dc9ebecb86f" providerId="ADAL" clId="{1CC048CA-B254-4B97-AE10-6114A666B652}" dt="2025-08-13T07:41:34.047" v="1036"/>
        <pc:sldMkLst>
          <pc:docMk/>
          <pc:sldMk cId="2821475333" sldId="383"/>
        </pc:sldMkLst>
        <pc:spChg chg="add">
          <ac:chgData name="Sue Han Lee" userId="7a121513-da12-4df5-b74a-6dc9ebecb86f" providerId="ADAL" clId="{1CC048CA-B254-4B97-AE10-6114A666B652}" dt="2025-08-13T05:30:41.457" v="606"/>
          <ac:spMkLst>
            <pc:docMk/>
            <pc:sldMk cId="2821475333" sldId="383"/>
            <ac:spMk id="24" creationId="{DCAC3038-1E35-4E60-A00A-19BB35FEACCD}"/>
          </ac:spMkLst>
        </pc:spChg>
        <pc:spChg chg="add">
          <ac:chgData name="Sue Han Lee" userId="7a121513-da12-4df5-b74a-6dc9ebecb86f" providerId="ADAL" clId="{1CC048CA-B254-4B97-AE10-6114A666B652}" dt="2025-08-13T05:30:47.914" v="607"/>
          <ac:spMkLst>
            <pc:docMk/>
            <pc:sldMk cId="2821475333" sldId="383"/>
            <ac:spMk id="26" creationId="{63603F2E-7691-4C53-89ED-2A790F2EE8D5}"/>
          </ac:spMkLst>
        </pc:spChg>
        <pc:spChg chg="add">
          <ac:chgData name="Sue Han Lee" userId="7a121513-da12-4df5-b74a-6dc9ebecb86f" providerId="ADAL" clId="{1CC048CA-B254-4B97-AE10-6114A666B652}" dt="2025-08-13T05:34:45.352" v="779"/>
          <ac:spMkLst>
            <pc:docMk/>
            <pc:sldMk cId="2821475333" sldId="383"/>
            <ac:spMk id="27" creationId="{7E375F94-2F22-44E1-88C0-E40393B17236}"/>
          </ac:spMkLst>
        </pc:spChg>
        <pc:spChg chg="mod">
          <ac:chgData name="Sue Han Lee" userId="7a121513-da12-4df5-b74a-6dc9ebecb86f" providerId="ADAL" clId="{1CC048CA-B254-4B97-AE10-6114A666B652}" dt="2025-08-13T05:37:03.415" v="838" actId="20577"/>
          <ac:spMkLst>
            <pc:docMk/>
            <pc:sldMk cId="2821475333" sldId="383"/>
            <ac:spMk id="58" creationId="{6B234983-F3A4-4212-BEAE-16733D71A7A2}"/>
          </ac:spMkLst>
        </pc:spChg>
        <pc:spChg chg="del">
          <ac:chgData name="Sue Han Lee" userId="7a121513-da12-4df5-b74a-6dc9ebecb86f" providerId="ADAL" clId="{1CC048CA-B254-4B97-AE10-6114A666B652}" dt="2025-08-13T05:34:45.013" v="778" actId="478"/>
          <ac:spMkLst>
            <pc:docMk/>
            <pc:sldMk cId="2821475333" sldId="383"/>
            <ac:spMk id="71" creationId="{75C54E55-7998-4694-BE24-5F4D579AC240}"/>
          </ac:spMkLst>
        </pc:spChg>
        <pc:spChg chg="mod">
          <ac:chgData name="Sue Han Lee" userId="7a121513-da12-4df5-b74a-6dc9ebecb86f" providerId="ADAL" clId="{1CC048CA-B254-4B97-AE10-6114A666B652}" dt="2025-08-13T05:31:54.277" v="658" actId="113"/>
          <ac:spMkLst>
            <pc:docMk/>
            <pc:sldMk cId="2821475333" sldId="383"/>
            <ac:spMk id="77" creationId="{8DD00750-4327-4FBF-BAB1-9705D0174B51}"/>
          </ac:spMkLst>
        </pc:spChg>
        <pc:cxnChg chg="add">
          <ac:chgData name="Sue Han Lee" userId="7a121513-da12-4df5-b74a-6dc9ebecb86f" providerId="ADAL" clId="{1CC048CA-B254-4B97-AE10-6114A666B652}" dt="2025-08-13T05:30:41.457" v="606"/>
          <ac:cxnSpMkLst>
            <pc:docMk/>
            <pc:sldMk cId="2821475333" sldId="383"/>
            <ac:cxnSpMk id="23" creationId="{7AA100F2-521E-4E09-B022-F66DBBE2A426}"/>
          </ac:cxnSpMkLst>
        </pc:cxnChg>
        <pc:cxnChg chg="add">
          <ac:chgData name="Sue Han Lee" userId="7a121513-da12-4df5-b74a-6dc9ebecb86f" providerId="ADAL" clId="{1CC048CA-B254-4B97-AE10-6114A666B652}" dt="2025-08-13T05:30:47.914" v="607"/>
          <ac:cxnSpMkLst>
            <pc:docMk/>
            <pc:sldMk cId="2821475333" sldId="383"/>
            <ac:cxnSpMk id="25" creationId="{755E7AF7-4057-4FB1-8AFB-7CB143F7029D}"/>
          </ac:cxnSpMkLst>
        </pc:cxnChg>
      </pc:sldChg>
      <pc:sldChg chg="addSp delSp modSp add">
        <pc:chgData name="Sue Han Lee" userId="7a121513-da12-4df5-b74a-6dc9ebecb86f" providerId="ADAL" clId="{1CC048CA-B254-4B97-AE10-6114A666B652}" dt="2025-08-14T06:46:21.485" v="2998" actId="113"/>
        <pc:sldMkLst>
          <pc:docMk/>
          <pc:sldMk cId="3760543945" sldId="384"/>
        </pc:sldMkLst>
        <pc:spChg chg="mod">
          <ac:chgData name="Sue Han Lee" userId="7a121513-da12-4df5-b74a-6dc9ebecb86f" providerId="ADAL" clId="{1CC048CA-B254-4B97-AE10-6114A666B652}" dt="2025-08-14T06:46:21.485" v="2998" actId="113"/>
          <ac:spMkLst>
            <pc:docMk/>
            <pc:sldMk cId="3760543945" sldId="384"/>
            <ac:spMk id="2" creationId="{FE6FB322-2677-4339-80FC-D61F9566BEF1}"/>
          </ac:spMkLst>
        </pc:spChg>
        <pc:spChg chg="mod">
          <ac:chgData name="Sue Han Lee" userId="7a121513-da12-4df5-b74a-6dc9ebecb86f" providerId="ADAL" clId="{1CC048CA-B254-4B97-AE10-6114A666B652}" dt="2025-08-13T11:15:09.705" v="1990" actId="255"/>
          <ac:spMkLst>
            <pc:docMk/>
            <pc:sldMk cId="3760543945" sldId="384"/>
            <ac:spMk id="3" creationId="{9EE5D963-05E0-4ED3-B362-167198D4DE95}"/>
          </ac:spMkLst>
        </pc:spChg>
        <pc:spChg chg="add del mod">
          <ac:chgData name="Sue Han Lee" userId="7a121513-da12-4df5-b74a-6dc9ebecb86f" providerId="ADAL" clId="{1CC048CA-B254-4B97-AE10-6114A666B652}" dt="2025-08-13T11:14:56.156" v="1987" actId="478"/>
          <ac:spMkLst>
            <pc:docMk/>
            <pc:sldMk cId="3760543945" sldId="384"/>
            <ac:spMk id="6" creationId="{035624A7-AC14-47CF-BE71-169F4F3E93A5}"/>
          </ac:spMkLst>
        </pc:spChg>
        <pc:spChg chg="add del mod">
          <ac:chgData name="Sue Han Lee" userId="7a121513-da12-4df5-b74a-6dc9ebecb86f" providerId="ADAL" clId="{1CC048CA-B254-4B97-AE10-6114A666B652}" dt="2025-08-13T11:14:58.418" v="1989" actId="478"/>
          <ac:spMkLst>
            <pc:docMk/>
            <pc:sldMk cId="3760543945" sldId="384"/>
            <ac:spMk id="7" creationId="{22A325C7-96D3-438A-B922-F0CC328D2439}"/>
          </ac:spMkLst>
        </pc:spChg>
        <pc:picChg chg="add">
          <ac:chgData name="Sue Han Lee" userId="7a121513-da12-4df5-b74a-6dc9ebecb86f" providerId="ADAL" clId="{1CC048CA-B254-4B97-AE10-6114A666B652}" dt="2025-08-13T10:29:58.461" v="1564"/>
          <ac:picMkLst>
            <pc:docMk/>
            <pc:sldMk cId="3760543945" sldId="384"/>
            <ac:picMk id="4" creationId="{F8084BA3-4098-4FD6-B53A-351EDE4B7FD2}"/>
          </ac:picMkLst>
        </pc:picChg>
        <pc:picChg chg="add del mod">
          <ac:chgData name="Sue Han Lee" userId="7a121513-da12-4df5-b74a-6dc9ebecb86f" providerId="ADAL" clId="{1CC048CA-B254-4B97-AE10-6114A666B652}" dt="2025-08-13T11:14:56.923" v="1988" actId="478"/>
          <ac:picMkLst>
            <pc:docMk/>
            <pc:sldMk cId="3760543945" sldId="384"/>
            <ac:picMk id="5" creationId="{B07AE596-8D03-436C-92CE-72AAFF1DA3B7}"/>
          </ac:picMkLst>
        </pc:picChg>
      </pc:sldChg>
      <pc:sldChg chg="addSp delSp modSp add delAnim modAnim">
        <pc:chgData name="Sue Han Lee" userId="7a121513-da12-4df5-b74a-6dc9ebecb86f" providerId="ADAL" clId="{1CC048CA-B254-4B97-AE10-6114A666B652}" dt="2025-08-13T07:41:37.855" v="1049"/>
        <pc:sldMkLst>
          <pc:docMk/>
          <pc:sldMk cId="1733624175" sldId="385"/>
        </pc:sldMkLst>
        <pc:spChg chg="mod">
          <ac:chgData name="Sue Han Lee" userId="7a121513-da12-4df5-b74a-6dc9ebecb86f" providerId="ADAL" clId="{1CC048CA-B254-4B97-AE10-6114A666B652}" dt="2025-08-13T05:39:47.500" v="867" actId="1076"/>
          <ac:spMkLst>
            <pc:docMk/>
            <pc:sldMk cId="1733624175" sldId="385"/>
            <ac:spMk id="24" creationId="{DCAC3038-1E35-4E60-A00A-19BB35FEACCD}"/>
          </ac:spMkLst>
        </pc:spChg>
        <pc:spChg chg="mod">
          <ac:chgData name="Sue Han Lee" userId="7a121513-da12-4df5-b74a-6dc9ebecb86f" providerId="ADAL" clId="{1CC048CA-B254-4B97-AE10-6114A666B652}" dt="2025-08-13T05:39:47.500" v="867" actId="1076"/>
          <ac:spMkLst>
            <pc:docMk/>
            <pc:sldMk cId="1733624175" sldId="385"/>
            <ac:spMk id="26" creationId="{63603F2E-7691-4C53-89ED-2A790F2EE8D5}"/>
          </ac:spMkLst>
        </pc:spChg>
        <pc:spChg chg="add mod">
          <ac:chgData name="Sue Han Lee" userId="7a121513-da12-4df5-b74a-6dc9ebecb86f" providerId="ADAL" clId="{1CC048CA-B254-4B97-AE10-6114A666B652}" dt="2025-08-13T05:39:47.500" v="867" actId="1076"/>
          <ac:spMkLst>
            <pc:docMk/>
            <pc:sldMk cId="1733624175" sldId="385"/>
            <ac:spMk id="27" creationId="{321FC67E-C19C-43DE-B365-4CD5F1E9A563}"/>
          </ac:spMkLst>
        </pc:spChg>
        <pc:spChg chg="add mod">
          <ac:chgData name="Sue Han Lee" userId="7a121513-da12-4df5-b74a-6dc9ebecb86f" providerId="ADAL" clId="{1CC048CA-B254-4B97-AE10-6114A666B652}" dt="2025-08-13T05:39:47.500" v="867" actId="1076"/>
          <ac:spMkLst>
            <pc:docMk/>
            <pc:sldMk cId="1733624175" sldId="385"/>
            <ac:spMk id="28" creationId="{742069E0-0407-4695-B1E3-757B14503D6F}"/>
          </ac:spMkLst>
        </pc:spChg>
        <pc:spChg chg="add mod">
          <ac:chgData name="Sue Han Lee" userId="7a121513-da12-4df5-b74a-6dc9ebecb86f" providerId="ADAL" clId="{1CC048CA-B254-4B97-AE10-6114A666B652}" dt="2025-08-13T05:39:47.500" v="867" actId="1076"/>
          <ac:spMkLst>
            <pc:docMk/>
            <pc:sldMk cId="1733624175" sldId="385"/>
            <ac:spMk id="29" creationId="{282B7E47-04A9-4631-AC9D-CCC03CB48AD2}"/>
          </ac:spMkLst>
        </pc:spChg>
        <pc:spChg chg="add mod">
          <ac:chgData name="Sue Han Lee" userId="7a121513-da12-4df5-b74a-6dc9ebecb86f" providerId="ADAL" clId="{1CC048CA-B254-4B97-AE10-6114A666B652}" dt="2025-08-13T05:39:47.500" v="867" actId="1076"/>
          <ac:spMkLst>
            <pc:docMk/>
            <pc:sldMk cId="1733624175" sldId="385"/>
            <ac:spMk id="30" creationId="{965FCC31-4D74-40D3-AF18-47DF4F7E18E4}"/>
          </ac:spMkLst>
        </pc:spChg>
        <pc:spChg chg="add mod">
          <ac:chgData name="Sue Han Lee" userId="7a121513-da12-4df5-b74a-6dc9ebecb86f" providerId="ADAL" clId="{1CC048CA-B254-4B97-AE10-6114A666B652}" dt="2025-08-13T05:39:41.712" v="866" actId="1076"/>
          <ac:spMkLst>
            <pc:docMk/>
            <pc:sldMk cId="1733624175" sldId="385"/>
            <ac:spMk id="31" creationId="{711EDF48-43F5-4340-91A8-886CD0F92A48}"/>
          </ac:spMkLst>
        </pc:spChg>
        <pc:spChg chg="mod">
          <ac:chgData name="Sue Han Lee" userId="7a121513-da12-4df5-b74a-6dc9ebecb86f" providerId="ADAL" clId="{1CC048CA-B254-4B97-AE10-6114A666B652}" dt="2025-08-13T05:37:11.373" v="844" actId="20577"/>
          <ac:spMkLst>
            <pc:docMk/>
            <pc:sldMk cId="1733624175" sldId="385"/>
            <ac:spMk id="58" creationId="{6B234983-F3A4-4212-BEAE-16733D71A7A2}"/>
          </ac:spMkLst>
        </pc:spChg>
        <pc:spChg chg="mod">
          <ac:chgData name="Sue Han Lee" userId="7a121513-da12-4df5-b74a-6dc9ebecb86f" providerId="ADAL" clId="{1CC048CA-B254-4B97-AE10-6114A666B652}" dt="2025-08-13T05:39:47.500" v="867" actId="1076"/>
          <ac:spMkLst>
            <pc:docMk/>
            <pc:sldMk cId="1733624175" sldId="385"/>
            <ac:spMk id="67" creationId="{6A0A3100-057C-40EB-9343-0E7EBB366BA7}"/>
          </ac:spMkLst>
        </pc:spChg>
        <pc:spChg chg="mod">
          <ac:chgData name="Sue Han Lee" userId="7a121513-da12-4df5-b74a-6dc9ebecb86f" providerId="ADAL" clId="{1CC048CA-B254-4B97-AE10-6114A666B652}" dt="2025-08-13T05:39:47.500" v="867" actId="1076"/>
          <ac:spMkLst>
            <pc:docMk/>
            <pc:sldMk cId="1733624175" sldId="385"/>
            <ac:spMk id="69" creationId="{5074B468-10A3-47EE-9ED4-51A534F2E833}"/>
          </ac:spMkLst>
        </pc:spChg>
        <pc:spChg chg="del">
          <ac:chgData name="Sue Han Lee" userId="7a121513-da12-4df5-b74a-6dc9ebecb86f" providerId="ADAL" clId="{1CC048CA-B254-4B97-AE10-6114A666B652}" dt="2025-08-13T05:34:47.636" v="780" actId="478"/>
          <ac:spMkLst>
            <pc:docMk/>
            <pc:sldMk cId="1733624175" sldId="385"/>
            <ac:spMk id="71" creationId="{75C54E55-7998-4694-BE24-5F4D579AC240}"/>
          </ac:spMkLst>
        </pc:spChg>
        <pc:spChg chg="mod">
          <ac:chgData name="Sue Han Lee" userId="7a121513-da12-4df5-b74a-6dc9ebecb86f" providerId="ADAL" clId="{1CC048CA-B254-4B97-AE10-6114A666B652}" dt="2025-08-13T05:39:47.500" v="867" actId="1076"/>
          <ac:spMkLst>
            <pc:docMk/>
            <pc:sldMk cId="1733624175" sldId="385"/>
            <ac:spMk id="72" creationId="{CFB48C74-7B7F-4BA1-9539-881E0EDE4EDB}"/>
          </ac:spMkLst>
        </pc:spChg>
        <pc:spChg chg="mod">
          <ac:chgData name="Sue Han Lee" userId="7a121513-da12-4df5-b74a-6dc9ebecb86f" providerId="ADAL" clId="{1CC048CA-B254-4B97-AE10-6114A666B652}" dt="2025-08-13T05:39:47.500" v="867" actId="1076"/>
          <ac:spMkLst>
            <pc:docMk/>
            <pc:sldMk cId="1733624175" sldId="385"/>
            <ac:spMk id="75" creationId="{31F57551-A4A4-47E8-BBCD-F6ABE5B89160}"/>
          </ac:spMkLst>
        </pc:spChg>
        <pc:spChg chg="mod">
          <ac:chgData name="Sue Han Lee" userId="7a121513-da12-4df5-b74a-6dc9ebecb86f" providerId="ADAL" clId="{1CC048CA-B254-4B97-AE10-6114A666B652}" dt="2025-08-13T05:39:47.500" v="867" actId="1076"/>
          <ac:spMkLst>
            <pc:docMk/>
            <pc:sldMk cId="1733624175" sldId="385"/>
            <ac:spMk id="77" creationId="{8DD00750-4327-4FBF-BAB1-9705D0174B51}"/>
          </ac:spMkLst>
        </pc:spChg>
        <pc:picChg chg="mod">
          <ac:chgData name="Sue Han Lee" userId="7a121513-da12-4df5-b74a-6dc9ebecb86f" providerId="ADAL" clId="{1CC048CA-B254-4B97-AE10-6114A666B652}" dt="2025-08-13T05:39:47.500" v="867" actId="1076"/>
          <ac:picMkLst>
            <pc:docMk/>
            <pc:sldMk cId="1733624175" sldId="385"/>
            <ac:picMk id="59" creationId="{82706719-2756-4890-8675-3EE25F57BC04}"/>
          </ac:picMkLst>
        </pc:picChg>
        <pc:picChg chg="mod">
          <ac:chgData name="Sue Han Lee" userId="7a121513-da12-4df5-b74a-6dc9ebecb86f" providerId="ADAL" clId="{1CC048CA-B254-4B97-AE10-6114A666B652}" dt="2025-08-13T05:39:47.500" v="867" actId="1076"/>
          <ac:picMkLst>
            <pc:docMk/>
            <pc:sldMk cId="1733624175" sldId="385"/>
            <ac:picMk id="60" creationId="{CE0DA784-1C67-42FA-9AFF-851D51EA4219}"/>
          </ac:picMkLst>
        </pc:picChg>
        <pc:picChg chg="mod">
          <ac:chgData name="Sue Han Lee" userId="7a121513-da12-4df5-b74a-6dc9ebecb86f" providerId="ADAL" clId="{1CC048CA-B254-4B97-AE10-6114A666B652}" dt="2025-08-13T05:39:47.500" v="867" actId="1076"/>
          <ac:picMkLst>
            <pc:docMk/>
            <pc:sldMk cId="1733624175" sldId="385"/>
            <ac:picMk id="73" creationId="{8228DCF7-E544-4D80-9AA7-36B1DF007913}"/>
          </ac:picMkLst>
        </pc:picChg>
        <pc:picChg chg="mod">
          <ac:chgData name="Sue Han Lee" userId="7a121513-da12-4df5-b74a-6dc9ebecb86f" providerId="ADAL" clId="{1CC048CA-B254-4B97-AE10-6114A666B652}" dt="2025-08-13T05:39:47.500" v="867" actId="1076"/>
          <ac:picMkLst>
            <pc:docMk/>
            <pc:sldMk cId="1733624175" sldId="385"/>
            <ac:picMk id="74" creationId="{7A2B7823-FC70-407A-8AD2-E363931CD1C9}"/>
          </ac:picMkLst>
        </pc:picChg>
        <pc:cxnChg chg="mod">
          <ac:chgData name="Sue Han Lee" userId="7a121513-da12-4df5-b74a-6dc9ebecb86f" providerId="ADAL" clId="{1CC048CA-B254-4B97-AE10-6114A666B652}" dt="2025-08-13T05:39:47.500" v="867" actId="1076"/>
          <ac:cxnSpMkLst>
            <pc:docMk/>
            <pc:sldMk cId="1733624175" sldId="385"/>
            <ac:cxnSpMk id="23" creationId="{7AA100F2-521E-4E09-B022-F66DBBE2A426}"/>
          </ac:cxnSpMkLst>
        </pc:cxnChg>
        <pc:cxnChg chg="mod">
          <ac:chgData name="Sue Han Lee" userId="7a121513-da12-4df5-b74a-6dc9ebecb86f" providerId="ADAL" clId="{1CC048CA-B254-4B97-AE10-6114A666B652}" dt="2025-08-13T05:39:47.500" v="867" actId="1076"/>
          <ac:cxnSpMkLst>
            <pc:docMk/>
            <pc:sldMk cId="1733624175" sldId="385"/>
            <ac:cxnSpMk id="25" creationId="{755E7AF7-4057-4FB1-8AFB-7CB143F7029D}"/>
          </ac:cxnSpMkLst>
        </pc:cxnChg>
        <pc:cxnChg chg="mod">
          <ac:chgData name="Sue Han Lee" userId="7a121513-da12-4df5-b74a-6dc9ebecb86f" providerId="ADAL" clId="{1CC048CA-B254-4B97-AE10-6114A666B652}" dt="2025-08-13T05:39:47.500" v="867" actId="1076"/>
          <ac:cxnSpMkLst>
            <pc:docMk/>
            <pc:sldMk cId="1733624175" sldId="385"/>
            <ac:cxnSpMk id="61" creationId="{3227038E-9839-4B75-9996-0172C103FC5F}"/>
          </ac:cxnSpMkLst>
        </pc:cxnChg>
        <pc:cxnChg chg="mod">
          <ac:chgData name="Sue Han Lee" userId="7a121513-da12-4df5-b74a-6dc9ebecb86f" providerId="ADAL" clId="{1CC048CA-B254-4B97-AE10-6114A666B652}" dt="2025-08-13T05:39:47.500" v="867" actId="1076"/>
          <ac:cxnSpMkLst>
            <pc:docMk/>
            <pc:sldMk cId="1733624175" sldId="385"/>
            <ac:cxnSpMk id="62" creationId="{A1E0B891-E081-452F-998D-D3D32E80FDFB}"/>
          </ac:cxnSpMkLst>
        </pc:cxnChg>
        <pc:cxnChg chg="mod">
          <ac:chgData name="Sue Han Lee" userId="7a121513-da12-4df5-b74a-6dc9ebecb86f" providerId="ADAL" clId="{1CC048CA-B254-4B97-AE10-6114A666B652}" dt="2025-08-13T05:39:47.500" v="867" actId="1076"/>
          <ac:cxnSpMkLst>
            <pc:docMk/>
            <pc:sldMk cId="1733624175" sldId="385"/>
            <ac:cxnSpMk id="63" creationId="{5858DA97-36C4-41CB-B174-D212CC00B1FA}"/>
          </ac:cxnSpMkLst>
        </pc:cxnChg>
        <pc:cxnChg chg="mod">
          <ac:chgData name="Sue Han Lee" userId="7a121513-da12-4df5-b74a-6dc9ebecb86f" providerId="ADAL" clId="{1CC048CA-B254-4B97-AE10-6114A666B652}" dt="2025-08-13T05:39:47.500" v="867" actId="1076"/>
          <ac:cxnSpMkLst>
            <pc:docMk/>
            <pc:sldMk cId="1733624175" sldId="385"/>
            <ac:cxnSpMk id="64" creationId="{73D94ABD-814D-4330-8AD6-647DD5AC4088}"/>
          </ac:cxnSpMkLst>
        </pc:cxnChg>
        <pc:cxnChg chg="mod">
          <ac:chgData name="Sue Han Lee" userId="7a121513-da12-4df5-b74a-6dc9ebecb86f" providerId="ADAL" clId="{1CC048CA-B254-4B97-AE10-6114A666B652}" dt="2025-08-13T05:39:47.500" v="867" actId="1076"/>
          <ac:cxnSpMkLst>
            <pc:docMk/>
            <pc:sldMk cId="1733624175" sldId="385"/>
            <ac:cxnSpMk id="65" creationId="{B894A85B-CBC1-4387-A3F8-2DCE196F7FBD}"/>
          </ac:cxnSpMkLst>
        </pc:cxnChg>
        <pc:cxnChg chg="mod">
          <ac:chgData name="Sue Han Lee" userId="7a121513-da12-4df5-b74a-6dc9ebecb86f" providerId="ADAL" clId="{1CC048CA-B254-4B97-AE10-6114A666B652}" dt="2025-08-13T05:39:47.500" v="867" actId="1076"/>
          <ac:cxnSpMkLst>
            <pc:docMk/>
            <pc:sldMk cId="1733624175" sldId="385"/>
            <ac:cxnSpMk id="66" creationId="{E7B2802C-75CC-408F-8DE4-0F308C5733BD}"/>
          </ac:cxnSpMkLst>
        </pc:cxnChg>
        <pc:cxnChg chg="mod">
          <ac:chgData name="Sue Han Lee" userId="7a121513-da12-4df5-b74a-6dc9ebecb86f" providerId="ADAL" clId="{1CC048CA-B254-4B97-AE10-6114A666B652}" dt="2025-08-13T05:39:47.500" v="867" actId="1076"/>
          <ac:cxnSpMkLst>
            <pc:docMk/>
            <pc:sldMk cId="1733624175" sldId="385"/>
            <ac:cxnSpMk id="68" creationId="{9A173D0C-F66C-40E2-8B32-F0AE50567B4B}"/>
          </ac:cxnSpMkLst>
        </pc:cxnChg>
        <pc:cxnChg chg="mod">
          <ac:chgData name="Sue Han Lee" userId="7a121513-da12-4df5-b74a-6dc9ebecb86f" providerId="ADAL" clId="{1CC048CA-B254-4B97-AE10-6114A666B652}" dt="2025-08-13T05:39:47.500" v="867" actId="1076"/>
          <ac:cxnSpMkLst>
            <pc:docMk/>
            <pc:sldMk cId="1733624175" sldId="385"/>
            <ac:cxnSpMk id="70" creationId="{2C1CF4C9-026E-44A7-9721-304297134844}"/>
          </ac:cxnSpMkLst>
        </pc:cxnChg>
        <pc:cxnChg chg="mod">
          <ac:chgData name="Sue Han Lee" userId="7a121513-da12-4df5-b74a-6dc9ebecb86f" providerId="ADAL" clId="{1CC048CA-B254-4B97-AE10-6114A666B652}" dt="2025-08-13T05:39:47.500" v="867" actId="1076"/>
          <ac:cxnSpMkLst>
            <pc:docMk/>
            <pc:sldMk cId="1733624175" sldId="385"/>
            <ac:cxnSpMk id="76" creationId="{AB7A9008-EA13-4046-ABA1-A9606BB88B3F}"/>
          </ac:cxnSpMkLst>
        </pc:cxnChg>
      </pc:sldChg>
      <pc:sldChg chg="addSp modSp add ord">
        <pc:chgData name="Sue Han Lee" userId="7a121513-da12-4df5-b74a-6dc9ebecb86f" providerId="ADAL" clId="{1CC048CA-B254-4B97-AE10-6114A666B652}" dt="2025-08-14T06:47:07.309" v="3005" actId="113"/>
        <pc:sldMkLst>
          <pc:docMk/>
          <pc:sldMk cId="447986831" sldId="5145"/>
        </pc:sldMkLst>
        <pc:spChg chg="mod">
          <ac:chgData name="Sue Han Lee" userId="7a121513-da12-4df5-b74a-6dc9ebecb86f" providerId="ADAL" clId="{1CC048CA-B254-4B97-AE10-6114A666B652}" dt="2025-08-14T06:47:07.309" v="3005" actId="113"/>
          <ac:spMkLst>
            <pc:docMk/>
            <pc:sldMk cId="447986831" sldId="5145"/>
            <ac:spMk id="2" creationId="{C6748796-ADEB-12A1-9928-D1B14746BAB6}"/>
          </ac:spMkLst>
        </pc:spChg>
        <pc:picChg chg="add">
          <ac:chgData name="Sue Han Lee" userId="7a121513-da12-4df5-b74a-6dc9ebecb86f" providerId="ADAL" clId="{1CC048CA-B254-4B97-AE10-6114A666B652}" dt="2025-08-13T11:15:36.471" v="1991"/>
          <ac:picMkLst>
            <pc:docMk/>
            <pc:sldMk cId="447986831" sldId="5145"/>
            <ac:picMk id="7" creationId="{859A0614-9069-44B1-9EA9-F919BE22A444}"/>
          </ac:picMkLst>
        </pc:picChg>
      </pc:sldChg>
      <pc:sldChg chg="addSp delSp modSp add del">
        <pc:chgData name="Sue Han Lee" userId="7a121513-da12-4df5-b74a-6dc9ebecb86f" providerId="ADAL" clId="{1CC048CA-B254-4B97-AE10-6114A666B652}" dt="2025-08-13T11:30:15.751" v="2430" actId="1076"/>
        <pc:sldMkLst>
          <pc:docMk/>
          <pc:sldMk cId="2639311729" sldId="5154"/>
        </pc:sldMkLst>
        <pc:spChg chg="del">
          <ac:chgData name="Sue Han Lee" userId="7a121513-da12-4df5-b74a-6dc9ebecb86f" providerId="ADAL" clId="{1CC048CA-B254-4B97-AE10-6114A666B652}" dt="2025-08-13T11:24:02.416" v="2265" actId="478"/>
          <ac:spMkLst>
            <pc:docMk/>
            <pc:sldMk cId="2639311729" sldId="5154"/>
            <ac:spMk id="2" creationId="{E22BA9C6-40B8-0AAC-1784-55185976B9C9}"/>
          </ac:spMkLst>
        </pc:spChg>
        <pc:spChg chg="add del mod">
          <ac:chgData name="Sue Han Lee" userId="7a121513-da12-4df5-b74a-6dc9ebecb86f" providerId="ADAL" clId="{1CC048CA-B254-4B97-AE10-6114A666B652}" dt="2025-08-13T11:24:11.513" v="2267" actId="478"/>
          <ac:spMkLst>
            <pc:docMk/>
            <pc:sldMk cId="2639311729" sldId="5154"/>
            <ac:spMk id="4" creationId="{2EB5E062-8253-4BBC-A088-63A0620F2AC6}"/>
          </ac:spMkLst>
        </pc:spChg>
        <pc:spChg chg="mod">
          <ac:chgData name="Sue Han Lee" userId="7a121513-da12-4df5-b74a-6dc9ebecb86f" providerId="ADAL" clId="{1CC048CA-B254-4B97-AE10-6114A666B652}" dt="2025-08-13T11:28:43.086" v="2411" actId="14100"/>
          <ac:spMkLst>
            <pc:docMk/>
            <pc:sldMk cId="2639311729" sldId="5154"/>
            <ac:spMk id="6" creationId="{A9DA5B6F-8CA3-354B-77CD-22EF9C56A3D1}"/>
          </ac:spMkLst>
        </pc:spChg>
        <pc:spChg chg="mod">
          <ac:chgData name="Sue Han Lee" userId="7a121513-da12-4df5-b74a-6dc9ebecb86f" providerId="ADAL" clId="{1CC048CA-B254-4B97-AE10-6114A666B652}" dt="2025-08-13T11:28:28.807" v="2404" actId="1076"/>
          <ac:spMkLst>
            <pc:docMk/>
            <pc:sldMk cId="2639311729" sldId="5154"/>
            <ac:spMk id="9" creationId="{A2118668-0EE7-56E3-57FA-5023D833C1EB}"/>
          </ac:spMkLst>
        </pc:spChg>
        <pc:spChg chg="mod">
          <ac:chgData name="Sue Han Lee" userId="7a121513-da12-4df5-b74a-6dc9ebecb86f" providerId="ADAL" clId="{1CC048CA-B254-4B97-AE10-6114A666B652}" dt="2025-08-13T11:26:36.423" v="2306" actId="20577"/>
          <ac:spMkLst>
            <pc:docMk/>
            <pc:sldMk cId="2639311729" sldId="5154"/>
            <ac:spMk id="19" creationId="{3F02A0DF-9C21-28F8-2414-42DFB0320D59}"/>
          </ac:spMkLst>
        </pc:spChg>
        <pc:spChg chg="del">
          <ac:chgData name="Sue Han Lee" userId="7a121513-da12-4df5-b74a-6dc9ebecb86f" providerId="ADAL" clId="{1CC048CA-B254-4B97-AE10-6114A666B652}" dt="2025-08-13T11:26:33.248" v="2302" actId="478"/>
          <ac:spMkLst>
            <pc:docMk/>
            <pc:sldMk cId="2639311729" sldId="5154"/>
            <ac:spMk id="20" creationId="{A1E4C5CD-7643-CEEB-1726-74C221E65A65}"/>
          </ac:spMkLst>
        </pc:spChg>
        <pc:spChg chg="mod">
          <ac:chgData name="Sue Han Lee" userId="7a121513-da12-4df5-b74a-6dc9ebecb86f" providerId="ADAL" clId="{1CC048CA-B254-4B97-AE10-6114A666B652}" dt="2025-08-13T11:28:28.807" v="2404" actId="1076"/>
          <ac:spMkLst>
            <pc:docMk/>
            <pc:sldMk cId="2639311729" sldId="5154"/>
            <ac:spMk id="23" creationId="{F77B7301-A78A-6CDA-C581-DBED38C70029}"/>
          </ac:spMkLst>
        </pc:spChg>
        <pc:spChg chg="add">
          <ac:chgData name="Sue Han Lee" userId="7a121513-da12-4df5-b74a-6dc9ebecb86f" providerId="ADAL" clId="{1CC048CA-B254-4B97-AE10-6114A666B652}" dt="2025-08-13T11:24:02.784" v="2266"/>
          <ac:spMkLst>
            <pc:docMk/>
            <pc:sldMk cId="2639311729" sldId="5154"/>
            <ac:spMk id="25" creationId="{09C972C1-D4FC-4F40-A7D4-1F34DBE38847}"/>
          </ac:spMkLst>
        </pc:spChg>
        <pc:spChg chg="add mod">
          <ac:chgData name="Sue Han Lee" userId="7a121513-da12-4df5-b74a-6dc9ebecb86f" providerId="ADAL" clId="{1CC048CA-B254-4B97-AE10-6114A666B652}" dt="2025-08-13T11:27:32.725" v="2351" actId="20577"/>
          <ac:spMkLst>
            <pc:docMk/>
            <pc:sldMk cId="2639311729" sldId="5154"/>
            <ac:spMk id="27" creationId="{02EA1CDD-FEDD-4A6E-9DE1-C6137B9C3EE6}"/>
          </ac:spMkLst>
        </pc:spChg>
        <pc:spChg chg="del">
          <ac:chgData name="Sue Han Lee" userId="7a121513-da12-4df5-b74a-6dc9ebecb86f" providerId="ADAL" clId="{1CC048CA-B254-4B97-AE10-6114A666B652}" dt="2025-08-13T11:26:33.248" v="2302" actId="478"/>
          <ac:spMkLst>
            <pc:docMk/>
            <pc:sldMk cId="2639311729" sldId="5154"/>
            <ac:spMk id="29" creationId="{C0A3ED54-56C2-FA66-FEF8-D288A1BB2355}"/>
          </ac:spMkLst>
        </pc:spChg>
        <pc:spChg chg="del">
          <ac:chgData name="Sue Han Lee" userId="7a121513-da12-4df5-b74a-6dc9ebecb86f" providerId="ADAL" clId="{1CC048CA-B254-4B97-AE10-6114A666B652}" dt="2025-08-13T11:26:33.248" v="2302" actId="478"/>
          <ac:spMkLst>
            <pc:docMk/>
            <pc:sldMk cId="2639311729" sldId="5154"/>
            <ac:spMk id="31" creationId="{AA31161B-34B0-6867-5B97-8A856DDA1834}"/>
          </ac:spMkLst>
        </pc:spChg>
        <pc:spChg chg="del">
          <ac:chgData name="Sue Han Lee" userId="7a121513-da12-4df5-b74a-6dc9ebecb86f" providerId="ADAL" clId="{1CC048CA-B254-4B97-AE10-6114A666B652}" dt="2025-08-13T11:26:33.248" v="2302" actId="478"/>
          <ac:spMkLst>
            <pc:docMk/>
            <pc:sldMk cId="2639311729" sldId="5154"/>
            <ac:spMk id="32" creationId="{208586CB-45F6-0B95-F234-1BB8EBB6A7DA}"/>
          </ac:spMkLst>
        </pc:spChg>
        <pc:spChg chg="add">
          <ac:chgData name="Sue Han Lee" userId="7a121513-da12-4df5-b74a-6dc9ebecb86f" providerId="ADAL" clId="{1CC048CA-B254-4B97-AE10-6114A666B652}" dt="2025-08-13T11:26:33.580" v="2303"/>
          <ac:spMkLst>
            <pc:docMk/>
            <pc:sldMk cId="2639311729" sldId="5154"/>
            <ac:spMk id="33" creationId="{82659049-72DE-4DBD-B823-A119556FDB13}"/>
          </ac:spMkLst>
        </pc:spChg>
        <pc:spChg chg="del">
          <ac:chgData name="Sue Han Lee" userId="7a121513-da12-4df5-b74a-6dc9ebecb86f" providerId="ADAL" clId="{1CC048CA-B254-4B97-AE10-6114A666B652}" dt="2025-08-13T11:26:33.248" v="2302" actId="478"/>
          <ac:spMkLst>
            <pc:docMk/>
            <pc:sldMk cId="2639311729" sldId="5154"/>
            <ac:spMk id="34" creationId="{FC6F0111-1143-745B-AD29-57B2C1954010}"/>
          </ac:spMkLst>
        </pc:spChg>
        <pc:spChg chg="add">
          <ac:chgData name="Sue Han Lee" userId="7a121513-da12-4df5-b74a-6dc9ebecb86f" providerId="ADAL" clId="{1CC048CA-B254-4B97-AE10-6114A666B652}" dt="2025-08-13T11:26:33.580" v="2303"/>
          <ac:spMkLst>
            <pc:docMk/>
            <pc:sldMk cId="2639311729" sldId="5154"/>
            <ac:spMk id="35" creationId="{6EEDA1B9-0A28-48A9-A9D9-47DAF71AFD5B}"/>
          </ac:spMkLst>
        </pc:spChg>
        <pc:spChg chg="del">
          <ac:chgData name="Sue Han Lee" userId="7a121513-da12-4df5-b74a-6dc9ebecb86f" providerId="ADAL" clId="{1CC048CA-B254-4B97-AE10-6114A666B652}" dt="2025-08-13T11:26:33.248" v="2302" actId="478"/>
          <ac:spMkLst>
            <pc:docMk/>
            <pc:sldMk cId="2639311729" sldId="5154"/>
            <ac:spMk id="36" creationId="{820EC29A-11EB-D488-FEE2-272423C0C406}"/>
          </ac:spMkLst>
        </pc:spChg>
        <pc:spChg chg="add">
          <ac:chgData name="Sue Han Lee" userId="7a121513-da12-4df5-b74a-6dc9ebecb86f" providerId="ADAL" clId="{1CC048CA-B254-4B97-AE10-6114A666B652}" dt="2025-08-13T11:26:33.580" v="2303"/>
          <ac:spMkLst>
            <pc:docMk/>
            <pc:sldMk cId="2639311729" sldId="5154"/>
            <ac:spMk id="37" creationId="{A64E26E3-CD6F-4EF1-835B-C6ADDB2A1849}"/>
          </ac:spMkLst>
        </pc:spChg>
        <pc:spChg chg="add">
          <ac:chgData name="Sue Han Lee" userId="7a121513-da12-4df5-b74a-6dc9ebecb86f" providerId="ADAL" clId="{1CC048CA-B254-4B97-AE10-6114A666B652}" dt="2025-08-13T11:26:33.580" v="2303"/>
          <ac:spMkLst>
            <pc:docMk/>
            <pc:sldMk cId="2639311729" sldId="5154"/>
            <ac:spMk id="38" creationId="{0937D7BD-1184-4C9F-BF50-769DAA20785E}"/>
          </ac:spMkLst>
        </pc:spChg>
        <pc:spChg chg="mod">
          <ac:chgData name="Sue Han Lee" userId="7a121513-da12-4df5-b74a-6dc9ebecb86f" providerId="ADAL" clId="{1CC048CA-B254-4B97-AE10-6114A666B652}" dt="2025-08-13T11:28:50.387" v="2414" actId="20577"/>
          <ac:spMkLst>
            <pc:docMk/>
            <pc:sldMk cId="2639311729" sldId="5154"/>
            <ac:spMk id="39" creationId="{91115FFC-FF15-3EA7-057D-89A0604923D7}"/>
          </ac:spMkLst>
        </pc:spChg>
        <pc:spChg chg="add">
          <ac:chgData name="Sue Han Lee" userId="7a121513-da12-4df5-b74a-6dc9ebecb86f" providerId="ADAL" clId="{1CC048CA-B254-4B97-AE10-6114A666B652}" dt="2025-08-13T11:26:33.580" v="2303"/>
          <ac:spMkLst>
            <pc:docMk/>
            <pc:sldMk cId="2639311729" sldId="5154"/>
            <ac:spMk id="40" creationId="{BB27FBD0-0523-42E5-8A15-CBBD33764AB5}"/>
          </ac:spMkLst>
        </pc:spChg>
        <pc:spChg chg="add del mod">
          <ac:chgData name="Sue Han Lee" userId="7a121513-da12-4df5-b74a-6dc9ebecb86f" providerId="ADAL" clId="{1CC048CA-B254-4B97-AE10-6114A666B652}" dt="2025-08-13T11:28:30.573" v="2405" actId="1076"/>
          <ac:spMkLst>
            <pc:docMk/>
            <pc:sldMk cId="2639311729" sldId="5154"/>
            <ac:spMk id="41" creationId="{B6407CCA-F9C8-4F56-B928-3C2A22F2D24A}"/>
          </ac:spMkLst>
        </pc:spChg>
        <pc:spChg chg="add del mod">
          <ac:chgData name="Sue Han Lee" userId="7a121513-da12-4df5-b74a-6dc9ebecb86f" providerId="ADAL" clId="{1CC048CA-B254-4B97-AE10-6114A666B652}" dt="2025-08-13T11:28:34.714" v="2408" actId="1076"/>
          <ac:spMkLst>
            <pc:docMk/>
            <pc:sldMk cId="2639311729" sldId="5154"/>
            <ac:spMk id="42" creationId="{87692835-9848-497F-9C18-9CBF0B571DBF}"/>
          </ac:spMkLst>
        </pc:spChg>
        <pc:spChg chg="add mod">
          <ac:chgData name="Sue Han Lee" userId="7a121513-da12-4df5-b74a-6dc9ebecb86f" providerId="ADAL" clId="{1CC048CA-B254-4B97-AE10-6114A666B652}" dt="2025-08-13T11:30:15.751" v="2430" actId="1076"/>
          <ac:spMkLst>
            <pc:docMk/>
            <pc:sldMk cId="2639311729" sldId="5154"/>
            <ac:spMk id="43" creationId="{F7708A92-062A-45BA-A796-90E08167953E}"/>
          </ac:spMkLst>
        </pc:spChg>
        <pc:spChg chg="del">
          <ac:chgData name="Sue Han Lee" userId="7a121513-da12-4df5-b74a-6dc9ebecb86f" providerId="ADAL" clId="{1CC048CA-B254-4B97-AE10-6114A666B652}" dt="2025-08-13T11:27:01.439" v="2316" actId="478"/>
          <ac:spMkLst>
            <pc:docMk/>
            <pc:sldMk cId="2639311729" sldId="5154"/>
            <ac:spMk id="44" creationId="{3883D774-0575-A5A6-7E2A-9073DB64BDC1}"/>
          </ac:spMkLst>
        </pc:spChg>
        <pc:spChg chg="del">
          <ac:chgData name="Sue Han Lee" userId="7a121513-da12-4df5-b74a-6dc9ebecb86f" providerId="ADAL" clId="{1CC048CA-B254-4B97-AE10-6114A666B652}" dt="2025-08-13T11:27:06.482" v="2317" actId="478"/>
          <ac:spMkLst>
            <pc:docMk/>
            <pc:sldMk cId="2639311729" sldId="5154"/>
            <ac:spMk id="51" creationId="{8C330944-BA92-859B-A311-74E7EDE74DF5}"/>
          </ac:spMkLst>
        </pc:spChg>
        <pc:spChg chg="mod">
          <ac:chgData name="Sue Han Lee" userId="7a121513-da12-4df5-b74a-6dc9ebecb86f" providerId="ADAL" clId="{1CC048CA-B254-4B97-AE10-6114A666B652}" dt="2025-08-13T11:29:58.088" v="2425" actId="14100"/>
          <ac:spMkLst>
            <pc:docMk/>
            <pc:sldMk cId="2639311729" sldId="5154"/>
            <ac:spMk id="56" creationId="{C5C07D85-008C-DCAF-C7DF-702E36A77766}"/>
          </ac:spMkLst>
        </pc:spChg>
        <pc:spChg chg="mod">
          <ac:chgData name="Sue Han Lee" userId="7a121513-da12-4df5-b74a-6dc9ebecb86f" providerId="ADAL" clId="{1CC048CA-B254-4B97-AE10-6114A666B652}" dt="2025-08-13T11:24:53.289" v="2296"/>
          <ac:spMkLst>
            <pc:docMk/>
            <pc:sldMk cId="2639311729" sldId="5154"/>
            <ac:spMk id="57" creationId="{D427CDDD-97EA-2561-2E1B-DBF00F83CC58}"/>
          </ac:spMkLst>
        </pc:spChg>
        <pc:picChg chg="add">
          <ac:chgData name="Sue Han Lee" userId="7a121513-da12-4df5-b74a-6dc9ebecb86f" providerId="ADAL" clId="{1CC048CA-B254-4B97-AE10-6114A666B652}" dt="2025-08-13T11:24:02.784" v="2266"/>
          <ac:picMkLst>
            <pc:docMk/>
            <pc:sldMk cId="2639311729" sldId="5154"/>
            <ac:picMk id="26" creationId="{620AE524-C5FF-4C3B-8A63-85F9047DCDB8}"/>
          </ac:picMkLst>
        </pc:picChg>
        <pc:cxnChg chg="add">
          <ac:chgData name="Sue Han Lee" userId="7a121513-da12-4df5-b74a-6dc9ebecb86f" providerId="ADAL" clId="{1CC048CA-B254-4B97-AE10-6114A666B652}" dt="2025-08-13T11:26:33.580" v="2303"/>
          <ac:cxnSpMkLst>
            <pc:docMk/>
            <pc:sldMk cId="2639311729" sldId="5154"/>
            <ac:cxnSpMk id="30" creationId="{D58CCD59-8DD6-41D0-8DEE-2CA1C4205F7C}"/>
          </ac:cxnSpMkLst>
        </pc:cxnChg>
        <pc:cxnChg chg="mod">
          <ac:chgData name="Sue Han Lee" userId="7a121513-da12-4df5-b74a-6dc9ebecb86f" providerId="ADAL" clId="{1CC048CA-B254-4B97-AE10-6114A666B652}" dt="2025-08-13T11:28:31.693" v="2406" actId="1076"/>
          <ac:cxnSpMkLst>
            <pc:docMk/>
            <pc:sldMk cId="2639311729" sldId="5154"/>
            <ac:cxnSpMk id="54" creationId="{514F513B-DDAA-C469-E72E-0DD3EB6EFA83}"/>
          </ac:cxnSpMkLst>
        </pc:cxnChg>
        <pc:cxnChg chg="mod">
          <ac:chgData name="Sue Han Lee" userId="7a121513-da12-4df5-b74a-6dc9ebecb86f" providerId="ADAL" clId="{1CC048CA-B254-4B97-AE10-6114A666B652}" dt="2025-08-13T11:28:33.089" v="2407" actId="1076"/>
          <ac:cxnSpMkLst>
            <pc:docMk/>
            <pc:sldMk cId="2639311729" sldId="5154"/>
            <ac:cxnSpMk id="55" creationId="{BCD86AA6-3041-361B-5631-D7518D5DE896}"/>
          </ac:cxnSpMkLst>
        </pc:cxnChg>
      </pc:sldChg>
      <pc:sldChg chg="addSp delSp modSp add del">
        <pc:chgData name="Sue Han Lee" userId="7a121513-da12-4df5-b74a-6dc9ebecb86f" providerId="ADAL" clId="{1CC048CA-B254-4B97-AE10-6114A666B652}" dt="2025-08-13T11:29:22.564" v="2423" actId="1076"/>
        <pc:sldMkLst>
          <pc:docMk/>
          <pc:sldMk cId="1721360451" sldId="5159"/>
        </pc:sldMkLst>
        <pc:spChg chg="mod">
          <ac:chgData name="Sue Han Lee" userId="7a121513-da12-4df5-b74a-6dc9ebecb86f" providerId="ADAL" clId="{1CC048CA-B254-4B97-AE10-6114A666B652}" dt="2025-08-13T11:22:13.304" v="2252" actId="20577"/>
          <ac:spMkLst>
            <pc:docMk/>
            <pc:sldMk cId="1721360451" sldId="5159"/>
            <ac:spMk id="2" creationId="{1A985B1D-1B86-6182-8E28-7A76ED1F1117}"/>
          </ac:spMkLst>
        </pc:spChg>
        <pc:spChg chg="del">
          <ac:chgData name="Sue Han Lee" userId="7a121513-da12-4df5-b74a-6dc9ebecb86f" providerId="ADAL" clId="{1CC048CA-B254-4B97-AE10-6114A666B652}" dt="2025-08-13T11:28:58.873" v="2415" actId="478"/>
          <ac:spMkLst>
            <pc:docMk/>
            <pc:sldMk cId="1721360451" sldId="5159"/>
            <ac:spMk id="6" creationId="{FC8DF993-0F9D-075C-037F-4ED17231BCB2}"/>
          </ac:spMkLst>
        </pc:spChg>
        <pc:spChg chg="del">
          <ac:chgData name="Sue Han Lee" userId="7a121513-da12-4df5-b74a-6dc9ebecb86f" providerId="ADAL" clId="{1CC048CA-B254-4B97-AE10-6114A666B652}" dt="2025-08-13T11:28:58.873" v="2415" actId="478"/>
          <ac:spMkLst>
            <pc:docMk/>
            <pc:sldMk cId="1721360451" sldId="5159"/>
            <ac:spMk id="9" creationId="{5633024D-D8DD-B79C-80BD-8AF98B968EE1}"/>
          </ac:spMkLst>
        </pc:spChg>
        <pc:spChg chg="del mod">
          <ac:chgData name="Sue Han Lee" userId="7a121513-da12-4df5-b74a-6dc9ebecb86f" providerId="ADAL" clId="{1CC048CA-B254-4B97-AE10-6114A666B652}" dt="2025-08-13T11:28:58.873" v="2415" actId="478"/>
          <ac:spMkLst>
            <pc:docMk/>
            <pc:sldMk cId="1721360451" sldId="5159"/>
            <ac:spMk id="19" creationId="{16445753-44C5-8DA1-8909-1EC258573A6C}"/>
          </ac:spMkLst>
        </pc:spChg>
        <pc:spChg chg="mod">
          <ac:chgData name="Sue Han Lee" userId="7a121513-da12-4df5-b74a-6dc9ebecb86f" providerId="ADAL" clId="{1CC048CA-B254-4B97-AE10-6114A666B652}" dt="2025-08-13T11:27:34.755" v="2354" actId="20577"/>
          <ac:spMkLst>
            <pc:docMk/>
            <pc:sldMk cId="1721360451" sldId="5159"/>
            <ac:spMk id="20" creationId="{DBC9B73D-CBF7-BCDF-5896-CB2049338853}"/>
          </ac:spMkLst>
        </pc:spChg>
        <pc:spChg chg="del">
          <ac:chgData name="Sue Han Lee" userId="7a121513-da12-4df5-b74a-6dc9ebecb86f" providerId="ADAL" clId="{1CC048CA-B254-4B97-AE10-6114A666B652}" dt="2025-08-13T11:28:58.873" v="2415" actId="478"/>
          <ac:spMkLst>
            <pc:docMk/>
            <pc:sldMk cId="1721360451" sldId="5159"/>
            <ac:spMk id="23" creationId="{208015D0-68A0-DC42-A604-EE068BA32FB2}"/>
          </ac:spMkLst>
        </pc:spChg>
        <pc:spChg chg="add del mod">
          <ac:chgData name="Sue Han Lee" userId="7a121513-da12-4df5-b74a-6dc9ebecb86f" providerId="ADAL" clId="{1CC048CA-B254-4B97-AE10-6114A666B652}" dt="2025-08-13T11:28:58.873" v="2415" actId="478"/>
          <ac:spMkLst>
            <pc:docMk/>
            <pc:sldMk cId="1721360451" sldId="5159"/>
            <ac:spMk id="26" creationId="{A28AA39B-6D4B-4974-ADE2-1CD330327A30}"/>
          </ac:spMkLst>
        </pc:spChg>
        <pc:spChg chg="add">
          <ac:chgData name="Sue Han Lee" userId="7a121513-da12-4df5-b74a-6dc9ebecb86f" providerId="ADAL" clId="{1CC048CA-B254-4B97-AE10-6114A666B652}" dt="2025-08-13T11:28:59.192" v="2416"/>
          <ac:spMkLst>
            <pc:docMk/>
            <pc:sldMk cId="1721360451" sldId="5159"/>
            <ac:spMk id="27" creationId="{DEA07ABC-147E-40F1-8A0D-7FC087935A2C}"/>
          </ac:spMkLst>
        </pc:spChg>
        <pc:spChg chg="mod">
          <ac:chgData name="Sue Han Lee" userId="7a121513-da12-4df5-b74a-6dc9ebecb86f" providerId="ADAL" clId="{1CC048CA-B254-4B97-AE10-6114A666B652}" dt="2025-08-13T11:26:07.305" v="2300" actId="1076"/>
          <ac:spMkLst>
            <pc:docMk/>
            <pc:sldMk cId="1721360451" sldId="5159"/>
            <ac:spMk id="29" creationId="{08774936-C1FF-A76A-1831-02472D4BC485}"/>
          </ac:spMkLst>
        </pc:spChg>
        <pc:spChg chg="add">
          <ac:chgData name="Sue Han Lee" userId="7a121513-da12-4df5-b74a-6dc9ebecb86f" providerId="ADAL" clId="{1CC048CA-B254-4B97-AE10-6114A666B652}" dt="2025-08-13T11:28:59.192" v="2416"/>
          <ac:spMkLst>
            <pc:docMk/>
            <pc:sldMk cId="1721360451" sldId="5159"/>
            <ac:spMk id="30" creationId="{9D46A0D3-5180-4CD2-AB13-E76CCC389BF0}"/>
          </ac:spMkLst>
        </pc:spChg>
        <pc:spChg chg="mod">
          <ac:chgData name="Sue Han Lee" userId="7a121513-da12-4df5-b74a-6dc9ebecb86f" providerId="ADAL" clId="{1CC048CA-B254-4B97-AE10-6114A666B652}" dt="2025-08-13T11:26:05.722" v="2299" actId="1076"/>
          <ac:spMkLst>
            <pc:docMk/>
            <pc:sldMk cId="1721360451" sldId="5159"/>
            <ac:spMk id="31" creationId="{66AE67D7-6511-DA9F-401B-16493A534FDE}"/>
          </ac:spMkLst>
        </pc:spChg>
        <pc:spChg chg="mod">
          <ac:chgData name="Sue Han Lee" userId="7a121513-da12-4df5-b74a-6dc9ebecb86f" providerId="ADAL" clId="{1CC048CA-B254-4B97-AE10-6114A666B652}" dt="2025-08-13T11:26:15.175" v="2301" actId="14100"/>
          <ac:spMkLst>
            <pc:docMk/>
            <pc:sldMk cId="1721360451" sldId="5159"/>
            <ac:spMk id="32" creationId="{F4272A78-3FEA-5253-15C3-79B8F5612238}"/>
          </ac:spMkLst>
        </pc:spChg>
        <pc:spChg chg="add">
          <ac:chgData name="Sue Han Lee" userId="7a121513-da12-4df5-b74a-6dc9ebecb86f" providerId="ADAL" clId="{1CC048CA-B254-4B97-AE10-6114A666B652}" dt="2025-08-13T11:28:59.192" v="2416"/>
          <ac:spMkLst>
            <pc:docMk/>
            <pc:sldMk cId="1721360451" sldId="5159"/>
            <ac:spMk id="33" creationId="{6EB98EE3-C3B9-4A77-8124-94170F24F44C}"/>
          </ac:spMkLst>
        </pc:spChg>
        <pc:spChg chg="add">
          <ac:chgData name="Sue Han Lee" userId="7a121513-da12-4df5-b74a-6dc9ebecb86f" providerId="ADAL" clId="{1CC048CA-B254-4B97-AE10-6114A666B652}" dt="2025-08-13T11:28:59.192" v="2416"/>
          <ac:spMkLst>
            <pc:docMk/>
            <pc:sldMk cId="1721360451" sldId="5159"/>
            <ac:spMk id="35" creationId="{8A31E2AC-E03D-4E79-A28A-E2A66A63AAA5}"/>
          </ac:spMkLst>
        </pc:spChg>
        <pc:spChg chg="mod">
          <ac:chgData name="Sue Han Lee" userId="7a121513-da12-4df5-b74a-6dc9ebecb86f" providerId="ADAL" clId="{1CC048CA-B254-4B97-AE10-6114A666B652}" dt="2025-08-13T11:25:17.909" v="2297"/>
          <ac:spMkLst>
            <pc:docMk/>
            <pc:sldMk cId="1721360451" sldId="5159"/>
            <ac:spMk id="36" creationId="{04E351B1-F650-FEAC-9993-6A10353D5CE1}"/>
          </ac:spMkLst>
        </pc:spChg>
        <pc:spChg chg="add mod">
          <ac:chgData name="Sue Han Lee" userId="7a121513-da12-4df5-b74a-6dc9ebecb86f" providerId="ADAL" clId="{1CC048CA-B254-4B97-AE10-6114A666B652}" dt="2025-08-13T11:29:02.974" v="2420" actId="20577"/>
          <ac:spMkLst>
            <pc:docMk/>
            <pc:sldMk cId="1721360451" sldId="5159"/>
            <ac:spMk id="38" creationId="{103C1FC8-F7C9-4E4A-9142-D2D7AE80FE92}"/>
          </ac:spMkLst>
        </pc:spChg>
        <pc:spChg chg="del">
          <ac:chgData name="Sue Han Lee" userId="7a121513-da12-4df5-b74a-6dc9ebecb86f" providerId="ADAL" clId="{1CC048CA-B254-4B97-AE10-6114A666B652}" dt="2025-08-13T11:28:58.873" v="2415" actId="478"/>
          <ac:spMkLst>
            <pc:docMk/>
            <pc:sldMk cId="1721360451" sldId="5159"/>
            <ac:spMk id="39" creationId="{B2780595-1AAE-7C83-6043-F44D624E7379}"/>
          </ac:spMkLst>
        </pc:spChg>
        <pc:spChg chg="add">
          <ac:chgData name="Sue Han Lee" userId="7a121513-da12-4df5-b74a-6dc9ebecb86f" providerId="ADAL" clId="{1CC048CA-B254-4B97-AE10-6114A666B652}" dt="2025-08-13T11:28:59.192" v="2416"/>
          <ac:spMkLst>
            <pc:docMk/>
            <pc:sldMk cId="1721360451" sldId="5159"/>
            <ac:spMk id="42" creationId="{BEFEEF8E-6E52-4B9D-80B2-844A8D5592F4}"/>
          </ac:spMkLst>
        </pc:spChg>
        <pc:spChg chg="add">
          <ac:chgData name="Sue Han Lee" userId="7a121513-da12-4df5-b74a-6dc9ebecb86f" providerId="ADAL" clId="{1CC048CA-B254-4B97-AE10-6114A666B652}" dt="2025-08-13T11:28:59.192" v="2416"/>
          <ac:spMkLst>
            <pc:docMk/>
            <pc:sldMk cId="1721360451" sldId="5159"/>
            <ac:spMk id="43" creationId="{6D0961E4-71CF-4D05-8024-8B6571940804}"/>
          </ac:spMkLst>
        </pc:spChg>
        <pc:spChg chg="del mod">
          <ac:chgData name="Sue Han Lee" userId="7a121513-da12-4df5-b74a-6dc9ebecb86f" providerId="ADAL" clId="{1CC048CA-B254-4B97-AE10-6114A666B652}" dt="2025-08-13T11:28:58.873" v="2415" actId="478"/>
          <ac:spMkLst>
            <pc:docMk/>
            <pc:sldMk cId="1721360451" sldId="5159"/>
            <ac:spMk id="44" creationId="{9C9AF9D0-4DD4-5B18-564D-C3A7680F2885}"/>
          </ac:spMkLst>
        </pc:spChg>
        <pc:spChg chg="add">
          <ac:chgData name="Sue Han Lee" userId="7a121513-da12-4df5-b74a-6dc9ebecb86f" providerId="ADAL" clId="{1CC048CA-B254-4B97-AE10-6114A666B652}" dt="2025-08-13T11:28:59.192" v="2416"/>
          <ac:spMkLst>
            <pc:docMk/>
            <pc:sldMk cId="1721360451" sldId="5159"/>
            <ac:spMk id="45" creationId="{F75E9A59-1357-4CBB-8BD4-C98CEA3A3716}"/>
          </ac:spMkLst>
        </pc:spChg>
        <pc:spChg chg="del">
          <ac:chgData name="Sue Han Lee" userId="7a121513-da12-4df5-b74a-6dc9ebecb86f" providerId="ADAL" clId="{1CC048CA-B254-4B97-AE10-6114A666B652}" dt="2025-08-13T11:26:46.292" v="2308" actId="478"/>
          <ac:spMkLst>
            <pc:docMk/>
            <pc:sldMk cId="1721360451" sldId="5159"/>
            <ac:spMk id="51" creationId="{20FF0857-DA70-7C54-7F35-EE165157123F}"/>
          </ac:spMkLst>
        </pc:spChg>
        <pc:spChg chg="mod">
          <ac:chgData name="Sue Han Lee" userId="7a121513-da12-4df5-b74a-6dc9ebecb86f" providerId="ADAL" clId="{1CC048CA-B254-4B97-AE10-6114A666B652}" dt="2025-08-13T11:29:22.564" v="2423" actId="1076"/>
          <ac:spMkLst>
            <pc:docMk/>
            <pc:sldMk cId="1721360451" sldId="5159"/>
            <ac:spMk id="56" creationId="{261DB445-E202-7A31-3C35-FACE2A71A50A}"/>
          </ac:spMkLst>
        </pc:spChg>
        <pc:spChg chg="mod">
          <ac:chgData name="Sue Han Lee" userId="7a121513-da12-4df5-b74a-6dc9ebecb86f" providerId="ADAL" clId="{1CC048CA-B254-4B97-AE10-6114A666B652}" dt="2025-08-13T11:24:46.771" v="2295" actId="20577"/>
          <ac:spMkLst>
            <pc:docMk/>
            <pc:sldMk cId="1721360451" sldId="5159"/>
            <ac:spMk id="57" creationId="{D5E4504B-29F0-3CF6-87D4-2FC4CC2B5005}"/>
          </ac:spMkLst>
        </pc:spChg>
        <pc:spChg chg="del">
          <ac:chgData name="Sue Han Lee" userId="7a121513-da12-4df5-b74a-6dc9ebecb86f" providerId="ADAL" clId="{1CC048CA-B254-4B97-AE10-6114A666B652}" dt="2025-08-13T11:28:58.873" v="2415" actId="478"/>
          <ac:spMkLst>
            <pc:docMk/>
            <pc:sldMk cId="1721360451" sldId="5159"/>
            <ac:spMk id="60" creationId="{776E5D51-F0B5-E126-1CA2-901DB70B10FB}"/>
          </ac:spMkLst>
        </pc:spChg>
        <pc:picChg chg="add">
          <ac:chgData name="Sue Han Lee" userId="7a121513-da12-4df5-b74a-6dc9ebecb86f" providerId="ADAL" clId="{1CC048CA-B254-4B97-AE10-6114A666B652}" dt="2025-08-13T11:18:05.476" v="2100"/>
          <ac:picMkLst>
            <pc:docMk/>
            <pc:sldMk cId="1721360451" sldId="5159"/>
            <ac:picMk id="25" creationId="{1E833080-2090-4708-926B-35D3129E84B1}"/>
          </ac:picMkLst>
        </pc:picChg>
        <pc:cxnChg chg="del mod">
          <ac:chgData name="Sue Han Lee" userId="7a121513-da12-4df5-b74a-6dc9ebecb86f" providerId="ADAL" clId="{1CC048CA-B254-4B97-AE10-6114A666B652}" dt="2025-08-13T11:28:58.873" v="2415" actId="478"/>
          <ac:cxnSpMkLst>
            <pc:docMk/>
            <pc:sldMk cId="1721360451" sldId="5159"/>
            <ac:cxnSpMk id="24" creationId="{7D224C72-49AA-E0C9-5006-6E554E81E459}"/>
          </ac:cxnSpMkLst>
        </pc:cxnChg>
        <pc:cxnChg chg="add">
          <ac:chgData name="Sue Han Lee" userId="7a121513-da12-4df5-b74a-6dc9ebecb86f" providerId="ADAL" clId="{1CC048CA-B254-4B97-AE10-6114A666B652}" dt="2025-08-13T11:28:59.192" v="2416"/>
          <ac:cxnSpMkLst>
            <pc:docMk/>
            <pc:sldMk cId="1721360451" sldId="5159"/>
            <ac:cxnSpMk id="37" creationId="{FE77AC40-F683-4131-B6DB-16ADFC78A3D6}"/>
          </ac:cxnSpMkLst>
        </pc:cxnChg>
        <pc:cxnChg chg="add">
          <ac:chgData name="Sue Han Lee" userId="7a121513-da12-4df5-b74a-6dc9ebecb86f" providerId="ADAL" clId="{1CC048CA-B254-4B97-AE10-6114A666B652}" dt="2025-08-13T11:28:59.192" v="2416"/>
          <ac:cxnSpMkLst>
            <pc:docMk/>
            <pc:sldMk cId="1721360451" sldId="5159"/>
            <ac:cxnSpMk id="40" creationId="{9D066D75-5AEF-4294-9DE2-80226F49251D}"/>
          </ac:cxnSpMkLst>
        </pc:cxnChg>
        <pc:cxnChg chg="add">
          <ac:chgData name="Sue Han Lee" userId="7a121513-da12-4df5-b74a-6dc9ebecb86f" providerId="ADAL" clId="{1CC048CA-B254-4B97-AE10-6114A666B652}" dt="2025-08-13T11:28:59.192" v="2416"/>
          <ac:cxnSpMkLst>
            <pc:docMk/>
            <pc:sldMk cId="1721360451" sldId="5159"/>
            <ac:cxnSpMk id="41" creationId="{B3F74F6F-55C3-4789-95BA-E04B265DDFD4}"/>
          </ac:cxnSpMkLst>
        </pc:cxnChg>
        <pc:cxnChg chg="del">
          <ac:chgData name="Sue Han Lee" userId="7a121513-da12-4df5-b74a-6dc9ebecb86f" providerId="ADAL" clId="{1CC048CA-B254-4B97-AE10-6114A666B652}" dt="2025-08-13T11:28:58.873" v="2415" actId="478"/>
          <ac:cxnSpMkLst>
            <pc:docMk/>
            <pc:sldMk cId="1721360451" sldId="5159"/>
            <ac:cxnSpMk id="54" creationId="{2A0AFCDC-BC9B-1644-5310-8DB4AF4BE4B1}"/>
          </ac:cxnSpMkLst>
        </pc:cxnChg>
        <pc:cxnChg chg="del mod">
          <ac:chgData name="Sue Han Lee" userId="7a121513-da12-4df5-b74a-6dc9ebecb86f" providerId="ADAL" clId="{1CC048CA-B254-4B97-AE10-6114A666B652}" dt="2025-08-13T11:28:58.873" v="2415" actId="478"/>
          <ac:cxnSpMkLst>
            <pc:docMk/>
            <pc:sldMk cId="1721360451" sldId="5159"/>
            <ac:cxnSpMk id="55" creationId="{15200107-05F2-A790-BB66-3595C5137C76}"/>
          </ac:cxnSpMkLst>
        </pc:cxnChg>
      </pc:sldChg>
      <pc:sldChg chg="addSp delSp modSp add">
        <pc:chgData name="Sue Han Lee" userId="7a121513-da12-4df5-b74a-6dc9ebecb86f" providerId="ADAL" clId="{1CC048CA-B254-4B97-AE10-6114A666B652}" dt="2025-08-13T09:10:19.206" v="1283" actId="1076"/>
        <pc:sldMkLst>
          <pc:docMk/>
          <pc:sldMk cId="3200218139" sldId="5169"/>
        </pc:sldMkLst>
        <pc:spChg chg="del">
          <ac:chgData name="Sue Han Lee" userId="7a121513-da12-4df5-b74a-6dc9ebecb86f" providerId="ADAL" clId="{1CC048CA-B254-4B97-AE10-6114A666B652}" dt="2025-08-13T09:09:00.744" v="1270" actId="478"/>
          <ac:spMkLst>
            <pc:docMk/>
            <pc:sldMk cId="3200218139" sldId="5169"/>
            <ac:spMk id="2" creationId="{CBF34C08-D145-7DE5-49A0-A8C86FADA17A}"/>
          </ac:spMkLst>
        </pc:spChg>
        <pc:spChg chg="add del mod">
          <ac:chgData name="Sue Han Lee" userId="7a121513-da12-4df5-b74a-6dc9ebecb86f" providerId="ADAL" clId="{1CC048CA-B254-4B97-AE10-6114A666B652}" dt="2025-08-13T09:09:02.672" v="1271" actId="478"/>
          <ac:spMkLst>
            <pc:docMk/>
            <pc:sldMk cId="3200218139" sldId="5169"/>
            <ac:spMk id="5" creationId="{415AD959-FF10-4648-AA1E-756A4A012B1B}"/>
          </ac:spMkLst>
        </pc:spChg>
        <pc:spChg chg="mod">
          <ac:chgData name="Sue Han Lee" userId="7a121513-da12-4df5-b74a-6dc9ebecb86f" providerId="ADAL" clId="{1CC048CA-B254-4B97-AE10-6114A666B652}" dt="2025-08-13T09:10:19.206" v="1283" actId="1076"/>
          <ac:spMkLst>
            <pc:docMk/>
            <pc:sldMk cId="3200218139" sldId="5169"/>
            <ac:spMk id="7" creationId="{E2BBF3DC-B9E4-05F3-1228-0819EED5E592}"/>
          </ac:spMkLst>
        </pc:spChg>
        <pc:spChg chg="mod">
          <ac:chgData name="Sue Han Lee" userId="7a121513-da12-4df5-b74a-6dc9ebecb86f" providerId="ADAL" clId="{1CC048CA-B254-4B97-AE10-6114A666B652}" dt="2025-08-13T09:10:17.533" v="1282" actId="1076"/>
          <ac:spMkLst>
            <pc:docMk/>
            <pc:sldMk cId="3200218139" sldId="5169"/>
            <ac:spMk id="8" creationId="{F2EACC27-4CBC-87B1-D0D3-D6AC8E6D5ADB}"/>
          </ac:spMkLst>
        </pc:spChg>
        <pc:spChg chg="add">
          <ac:chgData name="Sue Han Lee" userId="7a121513-da12-4df5-b74a-6dc9ebecb86f" providerId="ADAL" clId="{1CC048CA-B254-4B97-AE10-6114A666B652}" dt="2025-08-13T09:08:58.534" v="1269"/>
          <ac:spMkLst>
            <pc:docMk/>
            <pc:sldMk cId="3200218139" sldId="5169"/>
            <ac:spMk id="14" creationId="{72EA7502-9470-4339-8F1F-8A5D085EE930}"/>
          </ac:spMkLst>
        </pc:spChg>
        <pc:picChg chg="add">
          <ac:chgData name="Sue Han Lee" userId="7a121513-da12-4df5-b74a-6dc9ebecb86f" providerId="ADAL" clId="{1CC048CA-B254-4B97-AE10-6114A666B652}" dt="2025-08-13T09:09:06.380" v="1272"/>
          <ac:picMkLst>
            <pc:docMk/>
            <pc:sldMk cId="3200218139" sldId="5169"/>
            <ac:picMk id="16" creationId="{9C90D6D0-2A7D-46BB-BBD2-9A4E4028C0FA}"/>
          </ac:picMkLst>
        </pc:picChg>
      </pc:sldChg>
      <pc:sldChg chg="addSp delSp modSp add">
        <pc:chgData name="Sue Han Lee" userId="7a121513-da12-4df5-b74a-6dc9ebecb86f" providerId="ADAL" clId="{1CC048CA-B254-4B97-AE10-6114A666B652}" dt="2025-08-13T12:06:12.226" v="2449" actId="1076"/>
        <pc:sldMkLst>
          <pc:docMk/>
          <pc:sldMk cId="2784730853" sldId="5175"/>
        </pc:sldMkLst>
        <pc:spChg chg="mod">
          <ac:chgData name="Sue Han Lee" userId="7a121513-da12-4df5-b74a-6dc9ebecb86f" providerId="ADAL" clId="{1CC048CA-B254-4B97-AE10-6114A666B652}" dt="2025-08-13T11:23:46.349" v="2263" actId="20577"/>
          <ac:spMkLst>
            <pc:docMk/>
            <pc:sldMk cId="2784730853" sldId="5175"/>
            <ac:spMk id="2" creationId="{60CCA89D-DE48-F689-4096-5BD56AC28665}"/>
          </ac:spMkLst>
        </pc:spChg>
        <pc:spChg chg="add mod">
          <ac:chgData name="Sue Han Lee" userId="7a121513-da12-4df5-b74a-6dc9ebecb86f" providerId="ADAL" clId="{1CC048CA-B254-4B97-AE10-6114A666B652}" dt="2025-08-13T12:05:42.682" v="2448" actId="1076"/>
          <ac:spMkLst>
            <pc:docMk/>
            <pc:sldMk cId="2784730853" sldId="5175"/>
            <ac:spMk id="3" creationId="{D2B08FCB-3675-4809-ABC4-4B1270AA3393}"/>
          </ac:spMkLst>
        </pc:spChg>
        <pc:spChg chg="del mod">
          <ac:chgData name="Sue Han Lee" userId="7a121513-da12-4df5-b74a-6dc9ebecb86f" providerId="ADAL" clId="{1CC048CA-B254-4B97-AE10-6114A666B652}" dt="2025-08-13T11:21:31.454" v="2218"/>
          <ac:spMkLst>
            <pc:docMk/>
            <pc:sldMk cId="2784730853" sldId="5175"/>
            <ac:spMk id="4" creationId="{3B49B693-79D5-96F6-AEE5-276248429DBC}"/>
          </ac:spMkLst>
        </pc:spChg>
        <pc:spChg chg="mod">
          <ac:chgData name="Sue Han Lee" userId="7a121513-da12-4df5-b74a-6dc9ebecb86f" providerId="ADAL" clId="{1CC048CA-B254-4B97-AE10-6114A666B652}" dt="2025-08-13T12:05:34.185" v="2446" actId="1076"/>
          <ac:spMkLst>
            <pc:docMk/>
            <pc:sldMk cId="2784730853" sldId="5175"/>
            <ac:spMk id="6" creationId="{3234B509-B4CD-0A6C-620F-BC557D22581C}"/>
          </ac:spMkLst>
        </pc:spChg>
        <pc:spChg chg="mod">
          <ac:chgData name="Sue Han Lee" userId="7a121513-da12-4df5-b74a-6dc9ebecb86f" providerId="ADAL" clId="{1CC048CA-B254-4B97-AE10-6114A666B652}" dt="2025-08-13T12:06:12.226" v="2449" actId="1076"/>
          <ac:spMkLst>
            <pc:docMk/>
            <pc:sldMk cId="2784730853" sldId="5175"/>
            <ac:spMk id="7" creationId="{308DD826-CE9B-687F-CE4A-78CDAF57EC8F}"/>
          </ac:spMkLst>
        </pc:spChg>
        <pc:picChg chg="mod">
          <ac:chgData name="Sue Han Lee" userId="7a121513-da12-4df5-b74a-6dc9ebecb86f" providerId="ADAL" clId="{1CC048CA-B254-4B97-AE10-6114A666B652}" dt="2025-08-13T12:05:32.648" v="2445" actId="1076"/>
          <ac:picMkLst>
            <pc:docMk/>
            <pc:sldMk cId="2784730853" sldId="5175"/>
            <ac:picMk id="5" creationId="{BFA9BAAE-A6A0-69ED-02D5-77977112FEA9}"/>
          </ac:picMkLst>
        </pc:picChg>
        <pc:picChg chg="add">
          <ac:chgData name="Sue Han Lee" userId="7a121513-da12-4df5-b74a-6dc9ebecb86f" providerId="ADAL" clId="{1CC048CA-B254-4B97-AE10-6114A666B652}" dt="2025-08-13T11:21:33.416" v="2219"/>
          <ac:picMkLst>
            <pc:docMk/>
            <pc:sldMk cId="2784730853" sldId="5175"/>
            <ac:picMk id="8" creationId="{2757C21F-BC6F-4661-9DD0-219B308813F1}"/>
          </ac:picMkLst>
        </pc:picChg>
      </pc:sldChg>
      <pc:sldChg chg="addSp modSp add modAnim">
        <pc:chgData name="Sue Han Lee" userId="7a121513-da12-4df5-b74a-6dc9ebecb86f" providerId="ADAL" clId="{1CC048CA-B254-4B97-AE10-6114A666B652}" dt="2025-08-13T07:41:50.873" v="1092"/>
        <pc:sldMkLst>
          <pc:docMk/>
          <pc:sldMk cId="2375542954" sldId="5179"/>
        </pc:sldMkLst>
        <pc:spChg chg="mod">
          <ac:chgData name="Sue Han Lee" userId="7a121513-da12-4df5-b74a-6dc9ebecb86f" providerId="ADAL" clId="{1CC048CA-B254-4B97-AE10-6114A666B652}" dt="2025-08-13T07:39:16.542" v="948" actId="14100"/>
          <ac:spMkLst>
            <pc:docMk/>
            <pc:sldMk cId="2375542954" sldId="5179"/>
            <ac:spMk id="2" creationId="{03ECE3A5-8CA2-3B71-AF44-DC6F6407CE46}"/>
          </ac:spMkLst>
        </pc:spChg>
        <pc:spChg chg="add mod">
          <ac:chgData name="Sue Han Lee" userId="7a121513-da12-4df5-b74a-6dc9ebecb86f" providerId="ADAL" clId="{1CC048CA-B254-4B97-AE10-6114A666B652}" dt="2025-08-13T07:40:42.087" v="1000" actId="207"/>
          <ac:spMkLst>
            <pc:docMk/>
            <pc:sldMk cId="2375542954" sldId="5179"/>
            <ac:spMk id="3" creationId="{9AB9A754-035C-40DA-AB10-35BEF6E8D8EC}"/>
          </ac:spMkLst>
        </pc:spChg>
        <pc:spChg chg="mod">
          <ac:chgData name="Sue Han Lee" userId="7a121513-da12-4df5-b74a-6dc9ebecb86f" providerId="ADAL" clId="{1CC048CA-B254-4B97-AE10-6114A666B652}" dt="2025-08-13T07:38:00.121" v="933" actId="20577"/>
          <ac:spMkLst>
            <pc:docMk/>
            <pc:sldMk cId="2375542954" sldId="5179"/>
            <ac:spMk id="18" creationId="{38855F5F-3470-19E5-9DC9-07345CA62135}"/>
          </ac:spMkLst>
        </pc:spChg>
        <pc:spChg chg="mod">
          <ac:chgData name="Sue Han Lee" userId="7a121513-da12-4df5-b74a-6dc9ebecb86f" providerId="ADAL" clId="{1CC048CA-B254-4B97-AE10-6114A666B652}" dt="2025-08-13T07:38:25.080" v="935" actId="14100"/>
          <ac:spMkLst>
            <pc:docMk/>
            <pc:sldMk cId="2375542954" sldId="5179"/>
            <ac:spMk id="19" creationId="{8EC28707-459F-4B82-350C-F2AAFDF162DA}"/>
          </ac:spMkLst>
        </pc:spChg>
        <pc:spChg chg="mod">
          <ac:chgData name="Sue Han Lee" userId="7a121513-da12-4df5-b74a-6dc9ebecb86f" providerId="ADAL" clId="{1CC048CA-B254-4B97-AE10-6114A666B652}" dt="2025-08-13T07:37:58.381" v="932" actId="1076"/>
          <ac:spMkLst>
            <pc:docMk/>
            <pc:sldMk cId="2375542954" sldId="5179"/>
            <ac:spMk id="20" creationId="{B89D4AB8-5391-840C-C6EB-7CB5E74F4EEB}"/>
          </ac:spMkLst>
        </pc:spChg>
        <pc:spChg chg="mod">
          <ac:chgData name="Sue Han Lee" userId="7a121513-da12-4df5-b74a-6dc9ebecb86f" providerId="ADAL" clId="{1CC048CA-B254-4B97-AE10-6114A666B652}" dt="2025-08-13T07:38:45.605" v="942" actId="1076"/>
          <ac:spMkLst>
            <pc:docMk/>
            <pc:sldMk cId="2375542954" sldId="5179"/>
            <ac:spMk id="21" creationId="{C1551309-9AD3-CD53-3C0D-CAF74150E913}"/>
          </ac:spMkLst>
        </pc:spChg>
        <pc:picChg chg="add">
          <ac:chgData name="Sue Han Lee" userId="7a121513-da12-4df5-b74a-6dc9ebecb86f" providerId="ADAL" clId="{1CC048CA-B254-4B97-AE10-6114A666B652}" dt="2025-08-13T07:39:05.920" v="944"/>
          <ac:picMkLst>
            <pc:docMk/>
            <pc:sldMk cId="2375542954" sldId="5179"/>
            <ac:picMk id="22" creationId="{090DF12F-9EC7-406A-A033-A7BED192A2AB}"/>
          </ac:picMkLst>
        </pc:picChg>
      </pc:sldChg>
      <pc:sldChg chg="addSp delSp modSp add">
        <pc:chgData name="Sue Han Lee" userId="7a121513-da12-4df5-b74a-6dc9ebecb86f" providerId="ADAL" clId="{1CC048CA-B254-4B97-AE10-6114A666B652}" dt="2025-08-14T06:46:02.114" v="2993" actId="1076"/>
        <pc:sldMkLst>
          <pc:docMk/>
          <pc:sldMk cId="779208622" sldId="5181"/>
        </pc:sldMkLst>
        <pc:spChg chg="add del mod">
          <ac:chgData name="Sue Han Lee" userId="7a121513-da12-4df5-b74a-6dc9ebecb86f" providerId="ADAL" clId="{1CC048CA-B254-4B97-AE10-6114A666B652}" dt="2025-08-13T10:00:35.319" v="1455" actId="478"/>
          <ac:spMkLst>
            <pc:docMk/>
            <pc:sldMk cId="779208622" sldId="5181"/>
            <ac:spMk id="2" creationId="{F4200C25-70EC-CB4D-3FE9-F4A51DC7666B}"/>
          </ac:spMkLst>
        </pc:spChg>
        <pc:spChg chg="add del mod">
          <ac:chgData name="Sue Han Lee" userId="7a121513-da12-4df5-b74a-6dc9ebecb86f" providerId="ADAL" clId="{1CC048CA-B254-4B97-AE10-6114A666B652}" dt="2025-08-13T10:00:35.319" v="1455" actId="478"/>
          <ac:spMkLst>
            <pc:docMk/>
            <pc:sldMk cId="779208622" sldId="5181"/>
            <ac:spMk id="4" creationId="{4351775B-2795-4912-9CB0-8380E4125F48}"/>
          </ac:spMkLst>
        </pc:spChg>
        <pc:spChg chg="del mod">
          <ac:chgData name="Sue Han Lee" userId="7a121513-da12-4df5-b74a-6dc9ebecb86f" providerId="ADAL" clId="{1CC048CA-B254-4B97-AE10-6114A666B652}" dt="2025-08-14T06:45:47.156" v="2979" actId="478"/>
          <ac:spMkLst>
            <pc:docMk/>
            <pc:sldMk cId="779208622" sldId="5181"/>
            <ac:spMk id="33" creationId="{3C411DC5-27DF-1FF3-3FBC-6E16657CD0C0}"/>
          </ac:spMkLst>
        </pc:spChg>
        <pc:spChg chg="mod">
          <ac:chgData name="Sue Han Lee" userId="7a121513-da12-4df5-b74a-6dc9ebecb86f" providerId="ADAL" clId="{1CC048CA-B254-4B97-AE10-6114A666B652}" dt="2025-08-14T06:46:02.114" v="2993" actId="1076"/>
          <ac:spMkLst>
            <pc:docMk/>
            <pc:sldMk cId="779208622" sldId="5181"/>
            <ac:spMk id="34" creationId="{36781312-F877-F298-46B3-EDD5273BEDFF}"/>
          </ac:spMkLst>
        </pc:spChg>
        <pc:picChg chg="add">
          <ac:chgData name="Sue Han Lee" userId="7a121513-da12-4df5-b74a-6dc9ebecb86f" providerId="ADAL" clId="{1CC048CA-B254-4B97-AE10-6114A666B652}" dt="2025-08-13T09:57:37.089" v="1379"/>
          <ac:picMkLst>
            <pc:docMk/>
            <pc:sldMk cId="779208622" sldId="5181"/>
            <ac:picMk id="30" creationId="{DA823855-76C8-4D70-995B-15FEF5C3E5F9}"/>
          </ac:picMkLst>
        </pc:picChg>
      </pc:sldChg>
      <pc:sldChg chg="addSp modSp add">
        <pc:chgData name="Sue Han Lee" userId="7a121513-da12-4df5-b74a-6dc9ebecb86f" providerId="ADAL" clId="{1CC048CA-B254-4B97-AE10-6114A666B652}" dt="2025-08-14T06:45:04.074" v="2914" actId="255"/>
        <pc:sldMkLst>
          <pc:docMk/>
          <pc:sldMk cId="3243711592" sldId="5205"/>
        </pc:sldMkLst>
        <pc:spChg chg="mod">
          <ac:chgData name="Sue Han Lee" userId="7a121513-da12-4df5-b74a-6dc9ebecb86f" providerId="ADAL" clId="{1CC048CA-B254-4B97-AE10-6114A666B652}" dt="2025-08-13T09:10:12.277" v="1281" actId="20577"/>
          <ac:spMkLst>
            <pc:docMk/>
            <pc:sldMk cId="3243711592" sldId="5205"/>
            <ac:spMk id="2" creationId="{D3ED3744-8C01-94A1-C72D-E7F2DDBC3EE7}"/>
          </ac:spMkLst>
        </pc:spChg>
        <pc:spChg chg="mod">
          <ac:chgData name="Sue Han Lee" userId="7a121513-da12-4df5-b74a-6dc9ebecb86f" providerId="ADAL" clId="{1CC048CA-B254-4B97-AE10-6114A666B652}" dt="2025-08-14T06:45:04.074" v="2914" actId="255"/>
          <ac:spMkLst>
            <pc:docMk/>
            <pc:sldMk cId="3243711592" sldId="5205"/>
            <ac:spMk id="30" creationId="{2339F116-077C-3451-8CCD-CF437D5A749A}"/>
          </ac:spMkLst>
        </pc:spChg>
        <pc:picChg chg="add">
          <ac:chgData name="Sue Han Lee" userId="7a121513-da12-4df5-b74a-6dc9ebecb86f" providerId="ADAL" clId="{1CC048CA-B254-4B97-AE10-6114A666B652}" dt="2025-08-13T09:11:36.321" v="1331"/>
          <ac:picMkLst>
            <pc:docMk/>
            <pc:sldMk cId="3243711592" sldId="5205"/>
            <ac:picMk id="33" creationId="{D5C3C577-6131-4844-A51B-527DFA4D24B6}"/>
          </ac:picMkLst>
        </pc:picChg>
      </pc:sldChg>
      <pc:sldChg chg="addSp delSp modSp add modAnim">
        <pc:chgData name="Sue Han Lee" userId="7a121513-da12-4df5-b74a-6dc9ebecb86f" providerId="ADAL" clId="{1CC048CA-B254-4B97-AE10-6114A666B652}" dt="2025-08-13T09:06:13.828" v="1234" actId="1076"/>
        <pc:sldMkLst>
          <pc:docMk/>
          <pc:sldMk cId="4028446071" sldId="5215"/>
        </pc:sldMkLst>
        <pc:spChg chg="del">
          <ac:chgData name="Sue Han Lee" userId="7a121513-da12-4df5-b74a-6dc9ebecb86f" providerId="ADAL" clId="{1CC048CA-B254-4B97-AE10-6114A666B652}" dt="2025-08-13T07:43:09.618" v="1226" actId="478"/>
          <ac:spMkLst>
            <pc:docMk/>
            <pc:sldMk cId="4028446071" sldId="5215"/>
            <ac:spMk id="2" creationId="{6BFB1462-6D1C-28F1-A7F4-105C338C2C1F}"/>
          </ac:spMkLst>
        </pc:spChg>
        <pc:spChg chg="add del mod">
          <ac:chgData name="Sue Han Lee" userId="7a121513-da12-4df5-b74a-6dc9ebecb86f" providerId="ADAL" clId="{1CC048CA-B254-4B97-AE10-6114A666B652}" dt="2025-08-13T07:43:12.256" v="1228" actId="478"/>
          <ac:spMkLst>
            <pc:docMk/>
            <pc:sldMk cId="4028446071" sldId="5215"/>
            <ac:spMk id="7" creationId="{B0A3F750-5A4A-476C-A912-FCB1209C4C2C}"/>
          </ac:spMkLst>
        </pc:spChg>
        <pc:spChg chg="add del">
          <ac:chgData name="Sue Han Lee" userId="7a121513-da12-4df5-b74a-6dc9ebecb86f" providerId="ADAL" clId="{1CC048CA-B254-4B97-AE10-6114A666B652}" dt="2025-08-13T09:05:43.289" v="1230"/>
          <ac:spMkLst>
            <pc:docMk/>
            <pc:sldMk cId="4028446071" sldId="5215"/>
            <ac:spMk id="8" creationId="{A42C3512-CD7D-487E-97FA-98F46203D444}"/>
          </ac:spMkLst>
        </pc:spChg>
        <pc:spChg chg="add">
          <ac:chgData name="Sue Han Lee" userId="7a121513-da12-4df5-b74a-6dc9ebecb86f" providerId="ADAL" clId="{1CC048CA-B254-4B97-AE10-6114A666B652}" dt="2025-08-13T07:43:09.898" v="1227"/>
          <ac:spMkLst>
            <pc:docMk/>
            <pc:sldMk cId="4028446071" sldId="5215"/>
            <ac:spMk id="22" creationId="{CE7AA419-66C3-4D5B-99C0-BC4F75D8BB03}"/>
          </ac:spMkLst>
        </pc:spChg>
        <pc:spChg chg="mod">
          <ac:chgData name="Sue Han Lee" userId="7a121513-da12-4df5-b74a-6dc9ebecb86f" providerId="ADAL" clId="{1CC048CA-B254-4B97-AE10-6114A666B652}" dt="2025-08-13T09:06:11.199" v="1233" actId="1076"/>
          <ac:spMkLst>
            <pc:docMk/>
            <pc:sldMk cId="4028446071" sldId="5215"/>
            <ac:spMk id="28" creationId="{137D6DBE-B995-20F4-E691-D8BF5B96E5B6}"/>
          </ac:spMkLst>
        </pc:spChg>
        <pc:spChg chg="mod">
          <ac:chgData name="Sue Han Lee" userId="7a121513-da12-4df5-b74a-6dc9ebecb86f" providerId="ADAL" clId="{1CC048CA-B254-4B97-AE10-6114A666B652}" dt="2025-08-13T09:06:13.828" v="1234" actId="1076"/>
          <ac:spMkLst>
            <pc:docMk/>
            <pc:sldMk cId="4028446071" sldId="5215"/>
            <ac:spMk id="29" creationId="{3A7D5600-9A1F-0C37-7290-1C5284734CE7}"/>
          </ac:spMkLst>
        </pc:spChg>
        <pc:spChg chg="mod">
          <ac:chgData name="Sue Han Lee" userId="7a121513-da12-4df5-b74a-6dc9ebecb86f" providerId="ADAL" clId="{1CC048CA-B254-4B97-AE10-6114A666B652}" dt="2025-08-13T07:42:00.644" v="1110" actId="20577"/>
          <ac:spMkLst>
            <pc:docMk/>
            <pc:sldMk cId="4028446071" sldId="5215"/>
            <ac:spMk id="32" creationId="{9CFD1166-B031-221C-C814-6519EF1DEF28}"/>
          </ac:spMkLst>
        </pc:spChg>
        <pc:spChg chg="mod">
          <ac:chgData name="Sue Han Lee" userId="7a121513-da12-4df5-b74a-6dc9ebecb86f" providerId="ADAL" clId="{1CC048CA-B254-4B97-AE10-6114A666B652}" dt="2025-08-13T07:43:00.262" v="1225" actId="122"/>
          <ac:spMkLst>
            <pc:docMk/>
            <pc:sldMk cId="4028446071" sldId="5215"/>
            <ac:spMk id="33" creationId="{3BAF9E37-B8E4-B8BD-1F03-B3EF0E0EC810}"/>
          </ac:spMkLst>
        </pc:spChg>
        <pc:picChg chg="add">
          <ac:chgData name="Sue Han Lee" userId="7a121513-da12-4df5-b74a-6dc9ebecb86f" providerId="ADAL" clId="{1CC048CA-B254-4B97-AE10-6114A666B652}" dt="2025-08-13T07:43:09.898" v="1227"/>
          <ac:picMkLst>
            <pc:docMk/>
            <pc:sldMk cId="4028446071" sldId="5215"/>
            <ac:picMk id="25" creationId="{D7B98862-51B2-418B-B1D2-12A488174146}"/>
          </ac:picMkLst>
        </pc:picChg>
      </pc:sldChg>
      <pc:sldChg chg="addSp modSp add modAnim">
        <pc:chgData name="Sue Han Lee" userId="7a121513-da12-4df5-b74a-6dc9ebecb86f" providerId="ADAL" clId="{1CC048CA-B254-4B97-AE10-6114A666B652}" dt="2025-08-13T07:41:47.788" v="1087"/>
        <pc:sldMkLst>
          <pc:docMk/>
          <pc:sldMk cId="3236681711" sldId="5223"/>
        </pc:sldMkLst>
        <pc:spChg chg="mod">
          <ac:chgData name="Sue Han Lee" userId="7a121513-da12-4df5-b74a-6dc9ebecb86f" providerId="ADAL" clId="{1CC048CA-B254-4B97-AE10-6114A666B652}" dt="2025-08-13T05:46:05.691" v="918" actId="20577"/>
          <ac:spMkLst>
            <pc:docMk/>
            <pc:sldMk cId="3236681711" sldId="5223"/>
            <ac:spMk id="2" creationId="{DA7AAFE9-1EEF-6320-81C9-013329925AC6}"/>
          </ac:spMkLst>
        </pc:spChg>
        <pc:spChg chg="mod">
          <ac:chgData name="Sue Han Lee" userId="7a121513-da12-4df5-b74a-6dc9ebecb86f" providerId="ADAL" clId="{1CC048CA-B254-4B97-AE10-6114A666B652}" dt="2025-08-13T05:45:33.774" v="902" actId="1076"/>
          <ac:spMkLst>
            <pc:docMk/>
            <pc:sldMk cId="3236681711" sldId="5223"/>
            <ac:spMk id="3" creationId="{E8087D18-2CB4-1BAC-6D70-B1D3AFB8AA8E}"/>
          </ac:spMkLst>
        </pc:spChg>
        <pc:spChg chg="mod">
          <ac:chgData name="Sue Han Lee" userId="7a121513-da12-4df5-b74a-6dc9ebecb86f" providerId="ADAL" clId="{1CC048CA-B254-4B97-AE10-6114A666B652}" dt="2025-08-13T05:46:39.098" v="921" actId="14100"/>
          <ac:spMkLst>
            <pc:docMk/>
            <pc:sldMk cId="3236681711" sldId="5223"/>
            <ac:spMk id="8" creationId="{348709CB-D515-9FC5-630D-45DE0D7C6FE6}"/>
          </ac:spMkLst>
        </pc:spChg>
        <pc:spChg chg="mod">
          <ac:chgData name="Sue Han Lee" userId="7a121513-da12-4df5-b74a-6dc9ebecb86f" providerId="ADAL" clId="{1CC048CA-B254-4B97-AE10-6114A666B652}" dt="2025-08-13T05:46:23.943" v="920" actId="14100"/>
          <ac:spMkLst>
            <pc:docMk/>
            <pc:sldMk cId="3236681711" sldId="5223"/>
            <ac:spMk id="9" creationId="{75642F02-3377-0D43-3E1E-86FF7BAD0973}"/>
          </ac:spMkLst>
        </pc:spChg>
        <pc:spChg chg="mod">
          <ac:chgData name="Sue Han Lee" userId="7a121513-da12-4df5-b74a-6dc9ebecb86f" providerId="ADAL" clId="{1CC048CA-B254-4B97-AE10-6114A666B652}" dt="2025-08-13T05:46:23.943" v="920" actId="14100"/>
          <ac:spMkLst>
            <pc:docMk/>
            <pc:sldMk cId="3236681711" sldId="5223"/>
            <ac:spMk id="10" creationId="{918CD53F-4E3E-F7AE-9C47-D0A7D7125D5F}"/>
          </ac:spMkLst>
        </pc:spChg>
        <pc:spChg chg="mod">
          <ac:chgData name="Sue Han Lee" userId="7a121513-da12-4df5-b74a-6dc9ebecb86f" providerId="ADAL" clId="{1CC048CA-B254-4B97-AE10-6114A666B652}" dt="2025-08-13T05:46:23.943" v="920" actId="14100"/>
          <ac:spMkLst>
            <pc:docMk/>
            <pc:sldMk cId="3236681711" sldId="5223"/>
            <ac:spMk id="12" creationId="{92D9BBB2-6D88-5E2B-CF14-F1BF16843AD7}"/>
          </ac:spMkLst>
        </pc:spChg>
        <pc:spChg chg="mod">
          <ac:chgData name="Sue Han Lee" userId="7a121513-da12-4df5-b74a-6dc9ebecb86f" providerId="ADAL" clId="{1CC048CA-B254-4B97-AE10-6114A666B652}" dt="2025-08-13T05:46:23.943" v="920" actId="14100"/>
          <ac:spMkLst>
            <pc:docMk/>
            <pc:sldMk cId="3236681711" sldId="5223"/>
            <ac:spMk id="13" creationId="{4F2F7D08-E7C3-0821-32ED-8126B45993FB}"/>
          </ac:spMkLst>
        </pc:spChg>
        <pc:spChg chg="mod">
          <ac:chgData name="Sue Han Lee" userId="7a121513-da12-4df5-b74a-6dc9ebecb86f" providerId="ADAL" clId="{1CC048CA-B254-4B97-AE10-6114A666B652}" dt="2025-08-13T05:46:23.943" v="920" actId="14100"/>
          <ac:spMkLst>
            <pc:docMk/>
            <pc:sldMk cId="3236681711" sldId="5223"/>
            <ac:spMk id="14" creationId="{D54D9F67-496C-4054-EB96-1E030AED0805}"/>
          </ac:spMkLst>
        </pc:spChg>
        <pc:spChg chg="mod">
          <ac:chgData name="Sue Han Lee" userId="7a121513-da12-4df5-b74a-6dc9ebecb86f" providerId="ADAL" clId="{1CC048CA-B254-4B97-AE10-6114A666B652}" dt="2025-08-13T05:46:41.789" v="922" actId="14100"/>
          <ac:spMkLst>
            <pc:docMk/>
            <pc:sldMk cId="3236681711" sldId="5223"/>
            <ac:spMk id="15" creationId="{B5F5FB0A-7EC0-38CF-5352-9A6853C41551}"/>
          </ac:spMkLst>
        </pc:spChg>
        <pc:spChg chg="mod">
          <ac:chgData name="Sue Han Lee" userId="7a121513-da12-4df5-b74a-6dc9ebecb86f" providerId="ADAL" clId="{1CC048CA-B254-4B97-AE10-6114A666B652}" dt="2025-08-13T05:54:07.449" v="923" actId="20577"/>
          <ac:spMkLst>
            <pc:docMk/>
            <pc:sldMk cId="3236681711" sldId="5223"/>
            <ac:spMk id="37" creationId="{48C5D9AC-3B79-B5D7-F2AF-5F2FCA934609}"/>
          </ac:spMkLst>
        </pc:spChg>
        <pc:picChg chg="add">
          <ac:chgData name="Sue Han Lee" userId="7a121513-da12-4df5-b74a-6dc9ebecb86f" providerId="ADAL" clId="{1CC048CA-B254-4B97-AE10-6114A666B652}" dt="2025-08-13T05:42:28.044" v="869"/>
          <ac:picMkLst>
            <pc:docMk/>
            <pc:sldMk cId="3236681711" sldId="5223"/>
            <ac:picMk id="34" creationId="{B7C81B94-B1DB-4B0E-9EA7-48C2D2D19B1E}"/>
          </ac:picMkLst>
        </pc:picChg>
      </pc:sldChg>
      <pc:sldChg chg="addSp delSp modSp add">
        <pc:chgData name="Sue Han Lee" userId="7a121513-da12-4df5-b74a-6dc9ebecb86f" providerId="ADAL" clId="{1CC048CA-B254-4B97-AE10-6114A666B652}" dt="2025-08-14T06:46:07.009" v="2997"/>
        <pc:sldMkLst>
          <pc:docMk/>
          <pc:sldMk cId="1491636580" sldId="5229"/>
        </pc:sldMkLst>
        <pc:spChg chg="del mod">
          <ac:chgData name="Sue Han Lee" userId="7a121513-da12-4df5-b74a-6dc9ebecb86f" providerId="ADAL" clId="{1CC048CA-B254-4B97-AE10-6114A666B652}" dt="2025-08-13T09:57:45.787" v="1382" actId="478"/>
          <ac:spMkLst>
            <pc:docMk/>
            <pc:sldMk cId="1491636580" sldId="5229"/>
            <ac:spMk id="2" creationId="{76298699-9674-B2DA-E374-D74C2CA21A44}"/>
          </ac:spMkLst>
        </pc:spChg>
        <pc:spChg chg="add del mod">
          <ac:chgData name="Sue Han Lee" userId="7a121513-da12-4df5-b74a-6dc9ebecb86f" providerId="ADAL" clId="{1CC048CA-B254-4B97-AE10-6114A666B652}" dt="2025-08-13T09:57:48.730" v="1383" actId="478"/>
          <ac:spMkLst>
            <pc:docMk/>
            <pc:sldMk cId="1491636580" sldId="5229"/>
            <ac:spMk id="4" creationId="{E906134C-E246-4CDB-AAD9-D28985ED0C99}"/>
          </ac:spMkLst>
        </pc:spChg>
        <pc:spChg chg="add">
          <ac:chgData name="Sue Han Lee" userId="7a121513-da12-4df5-b74a-6dc9ebecb86f" providerId="ADAL" clId="{1CC048CA-B254-4B97-AE10-6114A666B652}" dt="2025-08-13T09:57:49.109" v="1384"/>
          <ac:spMkLst>
            <pc:docMk/>
            <pc:sldMk cId="1491636580" sldId="5229"/>
            <ac:spMk id="27" creationId="{38887BAB-04E2-46CE-8EA3-8AEBA2667C87}"/>
          </ac:spMkLst>
        </pc:spChg>
        <pc:spChg chg="add">
          <ac:chgData name="Sue Han Lee" userId="7a121513-da12-4df5-b74a-6dc9ebecb86f" providerId="ADAL" clId="{1CC048CA-B254-4B97-AE10-6114A666B652}" dt="2025-08-14T06:46:07.009" v="2997"/>
          <ac:spMkLst>
            <pc:docMk/>
            <pc:sldMk cId="1491636580" sldId="5229"/>
            <ac:spMk id="30" creationId="{2E580BFC-07E5-4270-8D0E-12EE5CA1CC84}"/>
          </ac:spMkLst>
        </pc:spChg>
        <pc:spChg chg="del mod">
          <ac:chgData name="Sue Han Lee" userId="7a121513-da12-4df5-b74a-6dc9ebecb86f" providerId="ADAL" clId="{1CC048CA-B254-4B97-AE10-6114A666B652}" dt="2025-08-14T06:46:06.722" v="2996" actId="478"/>
          <ac:spMkLst>
            <pc:docMk/>
            <pc:sldMk cId="1491636580" sldId="5229"/>
            <ac:spMk id="33" creationId="{CF0FF368-8548-05D3-1356-E12B90AAD749}"/>
          </ac:spMkLst>
        </pc:spChg>
        <pc:spChg chg="del">
          <ac:chgData name="Sue Han Lee" userId="7a121513-da12-4df5-b74a-6dc9ebecb86f" providerId="ADAL" clId="{1CC048CA-B254-4B97-AE10-6114A666B652}" dt="2025-08-14T06:46:05.047" v="2994" actId="478"/>
          <ac:spMkLst>
            <pc:docMk/>
            <pc:sldMk cId="1491636580" sldId="5229"/>
            <ac:spMk id="34" creationId="{9600922D-0E2C-8435-B09C-217E2FB5A954}"/>
          </ac:spMkLst>
        </pc:spChg>
        <pc:picChg chg="add">
          <ac:chgData name="Sue Han Lee" userId="7a121513-da12-4df5-b74a-6dc9ebecb86f" providerId="ADAL" clId="{1CC048CA-B254-4B97-AE10-6114A666B652}" dt="2025-08-13T09:57:49.109" v="1384"/>
          <ac:picMkLst>
            <pc:docMk/>
            <pc:sldMk cId="1491636580" sldId="5229"/>
            <ac:picMk id="28" creationId="{73D63AEE-E3B6-4634-92EF-3F73949BD87E}"/>
          </ac:picMkLst>
        </pc:picChg>
      </pc:sldChg>
      <pc:sldChg chg="addSp delSp modSp add delAnim">
        <pc:chgData name="Sue Han Lee" userId="7a121513-da12-4df5-b74a-6dc9ebecb86f" providerId="ADAL" clId="{1CC048CA-B254-4B97-AE10-6114A666B652}" dt="2025-08-13T09:58:49.132" v="1400" actId="1076"/>
        <pc:sldMkLst>
          <pc:docMk/>
          <pc:sldMk cId="4107474824" sldId="5230"/>
        </pc:sldMkLst>
        <pc:spChg chg="del">
          <ac:chgData name="Sue Han Lee" userId="7a121513-da12-4df5-b74a-6dc9ebecb86f" providerId="ADAL" clId="{1CC048CA-B254-4B97-AE10-6114A666B652}" dt="2025-08-13T09:57:52.731" v="1385" actId="478"/>
          <ac:spMkLst>
            <pc:docMk/>
            <pc:sldMk cId="4107474824" sldId="5230"/>
            <ac:spMk id="2" creationId="{538C56FB-7A67-4C37-B738-4A3E4E920373}"/>
          </ac:spMkLst>
        </pc:spChg>
        <pc:spChg chg="del mod">
          <ac:chgData name="Sue Han Lee" userId="7a121513-da12-4df5-b74a-6dc9ebecb86f" providerId="ADAL" clId="{1CC048CA-B254-4B97-AE10-6114A666B652}" dt="2025-08-13T09:58:45.429" v="1398" actId="478"/>
          <ac:spMkLst>
            <pc:docMk/>
            <pc:sldMk cId="4107474824" sldId="5230"/>
            <ac:spMk id="3" creationId="{DC321DAB-DB8E-A297-D421-8A9D2358DB9A}"/>
          </ac:spMkLst>
        </pc:spChg>
        <pc:spChg chg="del">
          <ac:chgData name="Sue Han Lee" userId="7a121513-da12-4df5-b74a-6dc9ebecb86f" providerId="ADAL" clId="{1CC048CA-B254-4B97-AE10-6114A666B652}" dt="2025-08-13T09:58:47.036" v="1399" actId="478"/>
          <ac:spMkLst>
            <pc:docMk/>
            <pc:sldMk cId="4107474824" sldId="5230"/>
            <ac:spMk id="4" creationId="{133B996A-315D-FDFE-BED5-06298764B2BB}"/>
          </ac:spMkLst>
        </pc:spChg>
        <pc:spChg chg="add del mod">
          <ac:chgData name="Sue Han Lee" userId="7a121513-da12-4df5-b74a-6dc9ebecb86f" providerId="ADAL" clId="{1CC048CA-B254-4B97-AE10-6114A666B652}" dt="2025-08-13T09:57:55.250" v="1386" actId="478"/>
          <ac:spMkLst>
            <pc:docMk/>
            <pc:sldMk cId="4107474824" sldId="5230"/>
            <ac:spMk id="6" creationId="{DFC2CD65-DCAE-488F-9D40-79979ACCE74A}"/>
          </ac:spMkLst>
        </pc:spChg>
        <pc:spChg chg="mod">
          <ac:chgData name="Sue Han Lee" userId="7a121513-da12-4df5-b74a-6dc9ebecb86f" providerId="ADAL" clId="{1CC048CA-B254-4B97-AE10-6114A666B652}" dt="2025-08-13T09:58:02.219" v="1388" actId="1076"/>
          <ac:spMkLst>
            <pc:docMk/>
            <pc:sldMk cId="4107474824" sldId="5230"/>
            <ac:spMk id="13" creationId="{6338ADFC-3C14-05E0-E6C7-62111B37F1CB}"/>
          </ac:spMkLst>
        </pc:spChg>
        <pc:spChg chg="mod">
          <ac:chgData name="Sue Han Lee" userId="7a121513-da12-4df5-b74a-6dc9ebecb86f" providerId="ADAL" clId="{1CC048CA-B254-4B97-AE10-6114A666B652}" dt="2025-08-13T09:58:02.219" v="1388" actId="1076"/>
          <ac:spMkLst>
            <pc:docMk/>
            <pc:sldMk cId="4107474824" sldId="5230"/>
            <ac:spMk id="14" creationId="{CE3C8AFD-E80C-E16D-4DAF-19E6FBA559F8}"/>
          </ac:spMkLst>
        </pc:spChg>
        <pc:spChg chg="mod">
          <ac:chgData name="Sue Han Lee" userId="7a121513-da12-4df5-b74a-6dc9ebecb86f" providerId="ADAL" clId="{1CC048CA-B254-4B97-AE10-6114A666B652}" dt="2025-08-13T09:58:02.219" v="1388" actId="1076"/>
          <ac:spMkLst>
            <pc:docMk/>
            <pc:sldMk cId="4107474824" sldId="5230"/>
            <ac:spMk id="16" creationId="{BDF9EC2C-1E51-1CAD-82EF-78D56FD64371}"/>
          </ac:spMkLst>
        </pc:spChg>
        <pc:spChg chg="mod">
          <ac:chgData name="Sue Han Lee" userId="7a121513-da12-4df5-b74a-6dc9ebecb86f" providerId="ADAL" clId="{1CC048CA-B254-4B97-AE10-6114A666B652}" dt="2025-08-13T09:58:02.219" v="1388" actId="1076"/>
          <ac:spMkLst>
            <pc:docMk/>
            <pc:sldMk cId="4107474824" sldId="5230"/>
            <ac:spMk id="22" creationId="{E107B571-8005-0D53-F80E-22A793F986F6}"/>
          </ac:spMkLst>
        </pc:spChg>
        <pc:spChg chg="add">
          <ac:chgData name="Sue Han Lee" userId="7a121513-da12-4df5-b74a-6dc9ebecb86f" providerId="ADAL" clId="{1CC048CA-B254-4B97-AE10-6114A666B652}" dt="2025-08-13T09:57:55.639" v="1387"/>
          <ac:spMkLst>
            <pc:docMk/>
            <pc:sldMk cId="4107474824" sldId="5230"/>
            <ac:spMk id="23" creationId="{89E2D5E4-D7D6-45D9-9409-6F650BF556CD}"/>
          </ac:spMkLst>
        </pc:spChg>
        <pc:spChg chg="mod">
          <ac:chgData name="Sue Han Lee" userId="7a121513-da12-4df5-b74a-6dc9ebecb86f" providerId="ADAL" clId="{1CC048CA-B254-4B97-AE10-6114A666B652}" dt="2025-08-13T09:58:02.219" v="1388" actId="1076"/>
          <ac:spMkLst>
            <pc:docMk/>
            <pc:sldMk cId="4107474824" sldId="5230"/>
            <ac:spMk id="28" creationId="{024D2AF1-7FDD-EDAC-FFEF-2C0ED7DC119B}"/>
          </ac:spMkLst>
        </pc:spChg>
        <pc:spChg chg="mod">
          <ac:chgData name="Sue Han Lee" userId="7a121513-da12-4df5-b74a-6dc9ebecb86f" providerId="ADAL" clId="{1CC048CA-B254-4B97-AE10-6114A666B652}" dt="2025-08-13T09:58:02.219" v="1388" actId="1076"/>
          <ac:spMkLst>
            <pc:docMk/>
            <pc:sldMk cId="4107474824" sldId="5230"/>
            <ac:spMk id="30" creationId="{6DC07810-47C3-E3BC-5618-1D6991F18E7D}"/>
          </ac:spMkLst>
        </pc:spChg>
        <pc:spChg chg="mod">
          <ac:chgData name="Sue Han Lee" userId="7a121513-da12-4df5-b74a-6dc9ebecb86f" providerId="ADAL" clId="{1CC048CA-B254-4B97-AE10-6114A666B652}" dt="2025-08-13T09:58:49.132" v="1400" actId="1076"/>
          <ac:spMkLst>
            <pc:docMk/>
            <pc:sldMk cId="4107474824" sldId="5230"/>
            <ac:spMk id="34" creationId="{5B02A961-77C4-F3BC-A0AE-268C9753F589}"/>
          </ac:spMkLst>
        </pc:spChg>
        <pc:spChg chg="mod">
          <ac:chgData name="Sue Han Lee" userId="7a121513-da12-4df5-b74a-6dc9ebecb86f" providerId="ADAL" clId="{1CC048CA-B254-4B97-AE10-6114A666B652}" dt="2025-08-13T09:58:02.219" v="1388" actId="1076"/>
          <ac:spMkLst>
            <pc:docMk/>
            <pc:sldMk cId="4107474824" sldId="5230"/>
            <ac:spMk id="37" creationId="{D5D2D932-E2A1-A9CA-2923-481803237790}"/>
          </ac:spMkLst>
        </pc:spChg>
        <pc:spChg chg="mod">
          <ac:chgData name="Sue Han Lee" userId="7a121513-da12-4df5-b74a-6dc9ebecb86f" providerId="ADAL" clId="{1CC048CA-B254-4B97-AE10-6114A666B652}" dt="2025-08-13T09:58:02.219" v="1388" actId="1076"/>
          <ac:spMkLst>
            <pc:docMk/>
            <pc:sldMk cId="4107474824" sldId="5230"/>
            <ac:spMk id="38" creationId="{CC91C332-5536-F54E-115F-5F52B9F4F478}"/>
          </ac:spMkLst>
        </pc:spChg>
        <pc:picChg chg="mod">
          <ac:chgData name="Sue Han Lee" userId="7a121513-da12-4df5-b74a-6dc9ebecb86f" providerId="ADAL" clId="{1CC048CA-B254-4B97-AE10-6114A666B652}" dt="2025-08-13T09:58:02.219" v="1388" actId="1076"/>
          <ac:picMkLst>
            <pc:docMk/>
            <pc:sldMk cId="4107474824" sldId="5230"/>
            <ac:picMk id="11" creationId="{78D0E9A9-847B-1EC3-3F0C-6CB6DA6B75F2}"/>
          </ac:picMkLst>
        </pc:picChg>
        <pc:picChg chg="add">
          <ac:chgData name="Sue Han Lee" userId="7a121513-da12-4df5-b74a-6dc9ebecb86f" providerId="ADAL" clId="{1CC048CA-B254-4B97-AE10-6114A666B652}" dt="2025-08-13T09:57:55.639" v="1387"/>
          <ac:picMkLst>
            <pc:docMk/>
            <pc:sldMk cId="4107474824" sldId="5230"/>
            <ac:picMk id="24" creationId="{03AB33F9-CD3D-45F8-AAED-93D542310888}"/>
          </ac:picMkLst>
        </pc:picChg>
        <pc:picChg chg="mod">
          <ac:chgData name="Sue Han Lee" userId="7a121513-da12-4df5-b74a-6dc9ebecb86f" providerId="ADAL" clId="{1CC048CA-B254-4B97-AE10-6114A666B652}" dt="2025-08-13T09:58:02.219" v="1388" actId="1076"/>
          <ac:picMkLst>
            <pc:docMk/>
            <pc:sldMk cId="4107474824" sldId="5230"/>
            <ac:picMk id="31" creationId="{EDBC1EA3-B48C-4398-CABF-FD1631779F81}"/>
          </ac:picMkLst>
        </pc:picChg>
        <pc:picChg chg="mod">
          <ac:chgData name="Sue Han Lee" userId="7a121513-da12-4df5-b74a-6dc9ebecb86f" providerId="ADAL" clId="{1CC048CA-B254-4B97-AE10-6114A666B652}" dt="2025-08-13T09:58:02.219" v="1388" actId="1076"/>
          <ac:picMkLst>
            <pc:docMk/>
            <pc:sldMk cId="4107474824" sldId="5230"/>
            <ac:picMk id="2050" creationId="{B0EA6CD8-6D06-0E92-28A1-8811D4EB01E5}"/>
          </ac:picMkLst>
        </pc:picChg>
        <pc:cxnChg chg="mod">
          <ac:chgData name="Sue Han Lee" userId="7a121513-da12-4df5-b74a-6dc9ebecb86f" providerId="ADAL" clId="{1CC048CA-B254-4B97-AE10-6114A666B652}" dt="2025-08-13T09:58:02.219" v="1388" actId="1076"/>
          <ac:cxnSpMkLst>
            <pc:docMk/>
            <pc:sldMk cId="4107474824" sldId="5230"/>
            <ac:cxnSpMk id="18" creationId="{AB32C77F-D594-DA2C-DBF9-8C47C863F324}"/>
          </ac:cxnSpMkLst>
        </pc:cxnChg>
        <pc:cxnChg chg="mod">
          <ac:chgData name="Sue Han Lee" userId="7a121513-da12-4df5-b74a-6dc9ebecb86f" providerId="ADAL" clId="{1CC048CA-B254-4B97-AE10-6114A666B652}" dt="2025-08-13T09:58:02.219" v="1388" actId="1076"/>
          <ac:cxnSpMkLst>
            <pc:docMk/>
            <pc:sldMk cId="4107474824" sldId="5230"/>
            <ac:cxnSpMk id="19" creationId="{487C60EA-A19A-CD51-0A36-687D99E4829E}"/>
          </ac:cxnSpMkLst>
        </pc:cxnChg>
        <pc:cxnChg chg="mod">
          <ac:chgData name="Sue Han Lee" userId="7a121513-da12-4df5-b74a-6dc9ebecb86f" providerId="ADAL" clId="{1CC048CA-B254-4B97-AE10-6114A666B652}" dt="2025-08-13T09:58:02.219" v="1388" actId="1076"/>
          <ac:cxnSpMkLst>
            <pc:docMk/>
            <pc:sldMk cId="4107474824" sldId="5230"/>
            <ac:cxnSpMk id="32" creationId="{E5BDBFBF-6363-E404-618A-CDA6C53CF31E}"/>
          </ac:cxnSpMkLst>
        </pc:cxnChg>
        <pc:cxnChg chg="mod">
          <ac:chgData name="Sue Han Lee" userId="7a121513-da12-4df5-b74a-6dc9ebecb86f" providerId="ADAL" clId="{1CC048CA-B254-4B97-AE10-6114A666B652}" dt="2025-08-13T09:58:02.219" v="1388" actId="1076"/>
          <ac:cxnSpMkLst>
            <pc:docMk/>
            <pc:sldMk cId="4107474824" sldId="5230"/>
            <ac:cxnSpMk id="33" creationId="{6940240E-3E2F-9841-F1D1-F3D5DEDF1DB8}"/>
          </ac:cxnSpMkLst>
        </pc:cxnChg>
      </pc:sldChg>
      <pc:sldChg chg="addSp delSp modSp add">
        <pc:chgData name="Sue Han Lee" userId="7a121513-da12-4df5-b74a-6dc9ebecb86f" providerId="ADAL" clId="{1CC048CA-B254-4B97-AE10-6114A666B652}" dt="2025-08-13T10:08:38.633" v="1556" actId="20577"/>
        <pc:sldMkLst>
          <pc:docMk/>
          <pc:sldMk cId="3717104556" sldId="5231"/>
        </pc:sldMkLst>
        <pc:spChg chg="del mod">
          <ac:chgData name="Sue Han Lee" userId="7a121513-da12-4df5-b74a-6dc9ebecb86f" providerId="ADAL" clId="{1CC048CA-B254-4B97-AE10-6114A666B652}" dt="2025-08-13T09:58:17.329" v="1394" actId="478"/>
          <ac:spMkLst>
            <pc:docMk/>
            <pc:sldMk cId="3717104556" sldId="5231"/>
            <ac:spMk id="2" creationId="{37FDF3FE-DED9-ECF2-D5C7-8FCAF376F2F0}"/>
          </ac:spMkLst>
        </pc:spChg>
        <pc:spChg chg="mod">
          <ac:chgData name="Sue Han Lee" userId="7a121513-da12-4df5-b74a-6dc9ebecb86f" providerId="ADAL" clId="{1CC048CA-B254-4B97-AE10-6114A666B652}" dt="2025-08-13T09:59:48.986" v="1450" actId="20577"/>
          <ac:spMkLst>
            <pc:docMk/>
            <pc:sldMk cId="3717104556" sldId="5231"/>
            <ac:spMk id="21" creationId="{619FC82E-21FD-6E9B-B16F-B005DC550D0B}"/>
          </ac:spMkLst>
        </pc:spChg>
        <pc:spChg chg="add del">
          <ac:chgData name="Sue Han Lee" userId="7a121513-da12-4df5-b74a-6dc9ebecb86f" providerId="ADAL" clId="{1CC048CA-B254-4B97-AE10-6114A666B652}" dt="2025-08-13T09:58:16.048" v="1393"/>
          <ac:spMkLst>
            <pc:docMk/>
            <pc:sldMk cId="3717104556" sldId="5231"/>
            <ac:spMk id="30" creationId="{7155E27F-AAFF-4C6D-A4EF-B62A9C62ABA0}"/>
          </ac:spMkLst>
        </pc:spChg>
        <pc:spChg chg="mod">
          <ac:chgData name="Sue Han Lee" userId="7a121513-da12-4df5-b74a-6dc9ebecb86f" providerId="ADAL" clId="{1CC048CA-B254-4B97-AE10-6114A666B652}" dt="2025-08-13T09:59:31.257" v="1431" actId="113"/>
          <ac:spMkLst>
            <pc:docMk/>
            <pc:sldMk cId="3717104556" sldId="5231"/>
            <ac:spMk id="34" creationId="{E7BBA896-91B8-3C21-6BC2-7AF90210A8D2}"/>
          </ac:spMkLst>
        </pc:spChg>
        <pc:spChg chg="add">
          <ac:chgData name="Sue Han Lee" userId="7a121513-da12-4df5-b74a-6dc9ebecb86f" providerId="ADAL" clId="{1CC048CA-B254-4B97-AE10-6114A666B652}" dt="2025-08-13T09:58:17.769" v="1395"/>
          <ac:spMkLst>
            <pc:docMk/>
            <pc:sldMk cId="3717104556" sldId="5231"/>
            <ac:spMk id="36" creationId="{2AD7CDD2-C0C9-45E3-82FA-7A7C941AB9BD}"/>
          </ac:spMkLst>
        </pc:spChg>
        <pc:spChg chg="mod">
          <ac:chgData name="Sue Han Lee" userId="7a121513-da12-4df5-b74a-6dc9ebecb86f" providerId="ADAL" clId="{1CC048CA-B254-4B97-AE10-6114A666B652}" dt="2025-08-13T10:08:38.633" v="1556" actId="20577"/>
          <ac:spMkLst>
            <pc:docMk/>
            <pc:sldMk cId="3717104556" sldId="5231"/>
            <ac:spMk id="44" creationId="{0EE28DFD-EF0D-BE87-3B6A-F7597B510281}"/>
          </ac:spMkLst>
        </pc:spChg>
        <pc:picChg chg="add del">
          <ac:chgData name="Sue Han Lee" userId="7a121513-da12-4df5-b74a-6dc9ebecb86f" providerId="ADAL" clId="{1CC048CA-B254-4B97-AE10-6114A666B652}" dt="2025-08-13T09:58:16.048" v="1393"/>
          <ac:picMkLst>
            <pc:docMk/>
            <pc:sldMk cId="3717104556" sldId="5231"/>
            <ac:picMk id="35" creationId="{221FBF6E-CB56-4093-9103-EC8A46CDE21E}"/>
          </ac:picMkLst>
        </pc:picChg>
        <pc:picChg chg="add">
          <ac:chgData name="Sue Han Lee" userId="7a121513-da12-4df5-b74a-6dc9ebecb86f" providerId="ADAL" clId="{1CC048CA-B254-4B97-AE10-6114A666B652}" dt="2025-08-13T09:58:17.769" v="1395"/>
          <ac:picMkLst>
            <pc:docMk/>
            <pc:sldMk cId="3717104556" sldId="5231"/>
            <ac:picMk id="38" creationId="{BCDECF44-7AD2-48F1-82C3-CB6E36DB3443}"/>
          </ac:picMkLst>
        </pc:picChg>
      </pc:sldChg>
      <pc:sldChg chg="addSp delSp modSp add modAnim">
        <pc:chgData name="Sue Han Lee" userId="7a121513-da12-4df5-b74a-6dc9ebecb86f" providerId="ADAL" clId="{1CC048CA-B254-4B97-AE10-6114A666B652}" dt="2025-08-13T10:03:03.235" v="1515" actId="1076"/>
        <pc:sldMkLst>
          <pc:docMk/>
          <pc:sldMk cId="1142655407" sldId="5234"/>
        </pc:sldMkLst>
        <pc:spChg chg="mod">
          <ac:chgData name="Sue Han Lee" userId="7a121513-da12-4df5-b74a-6dc9ebecb86f" providerId="ADAL" clId="{1CC048CA-B254-4B97-AE10-6114A666B652}" dt="2025-08-13T10:00:40.251" v="1456" actId="20577"/>
          <ac:spMkLst>
            <pc:docMk/>
            <pc:sldMk cId="1142655407" sldId="5234"/>
            <ac:spMk id="2" creationId="{E2C7DEEA-2EEF-0735-7592-B97C58FE2386}"/>
          </ac:spMkLst>
        </pc:spChg>
        <pc:spChg chg="mod">
          <ac:chgData name="Sue Han Lee" userId="7a121513-da12-4df5-b74a-6dc9ebecb86f" providerId="ADAL" clId="{1CC048CA-B254-4B97-AE10-6114A666B652}" dt="2025-08-13T10:02:40.709" v="1511" actId="20577"/>
          <ac:spMkLst>
            <pc:docMk/>
            <pc:sldMk cId="1142655407" sldId="5234"/>
            <ac:spMk id="7" creationId="{F2565EC4-731C-C12C-FB5B-4F6917733E9B}"/>
          </ac:spMkLst>
        </pc:spChg>
        <pc:spChg chg="mod">
          <ac:chgData name="Sue Han Lee" userId="7a121513-da12-4df5-b74a-6dc9ebecb86f" providerId="ADAL" clId="{1CC048CA-B254-4B97-AE10-6114A666B652}" dt="2025-08-13T10:02:52.063" v="1512" actId="207"/>
          <ac:spMkLst>
            <pc:docMk/>
            <pc:sldMk cId="1142655407" sldId="5234"/>
            <ac:spMk id="14" creationId="{C31DDE46-60C2-68C1-DF43-99464170591F}"/>
          </ac:spMkLst>
        </pc:spChg>
        <pc:spChg chg="mod">
          <ac:chgData name="Sue Han Lee" userId="7a121513-da12-4df5-b74a-6dc9ebecb86f" providerId="ADAL" clId="{1CC048CA-B254-4B97-AE10-6114A666B652}" dt="2025-08-13T10:00:48.649" v="1458" actId="14100"/>
          <ac:spMkLst>
            <pc:docMk/>
            <pc:sldMk cId="1142655407" sldId="5234"/>
            <ac:spMk id="20" creationId="{87126B3D-E1BB-CA5B-64D7-B7D35CEEF9AB}"/>
          </ac:spMkLst>
        </pc:spChg>
        <pc:spChg chg="add">
          <ac:chgData name="Sue Han Lee" userId="7a121513-da12-4df5-b74a-6dc9ebecb86f" providerId="ADAL" clId="{1CC048CA-B254-4B97-AE10-6114A666B652}" dt="2025-08-13T10:01:53.854" v="1493"/>
          <ac:spMkLst>
            <pc:docMk/>
            <pc:sldMk cId="1142655407" sldId="5234"/>
            <ac:spMk id="22" creationId="{6A459041-89FD-4E8C-A008-046896FEF79C}"/>
          </ac:spMkLst>
        </pc:spChg>
        <pc:spChg chg="del mod">
          <ac:chgData name="Sue Han Lee" userId="7a121513-da12-4df5-b74a-6dc9ebecb86f" providerId="ADAL" clId="{1CC048CA-B254-4B97-AE10-6114A666B652}" dt="2025-08-13T10:01:53.457" v="1492" actId="478"/>
          <ac:spMkLst>
            <pc:docMk/>
            <pc:sldMk cId="1142655407" sldId="5234"/>
            <ac:spMk id="34" creationId="{5EA22E2F-07C8-EC28-2BA9-57C50B490C30}"/>
          </ac:spMkLst>
        </pc:spChg>
        <pc:picChg chg="add mod">
          <ac:chgData name="Sue Han Lee" userId="7a121513-da12-4df5-b74a-6dc9ebecb86f" providerId="ADAL" clId="{1CC048CA-B254-4B97-AE10-6114A666B652}" dt="2025-08-13T10:03:03.235" v="1515" actId="1076"/>
          <ac:picMkLst>
            <pc:docMk/>
            <pc:sldMk cId="1142655407" sldId="5234"/>
            <ac:picMk id="21" creationId="{98D3602F-1921-4363-96BF-C7ED2593A979}"/>
          </ac:picMkLst>
        </pc:picChg>
      </pc:sldChg>
      <pc:sldChg chg="addSp delSp modSp add modAnim">
        <pc:chgData name="Sue Han Lee" userId="7a121513-da12-4df5-b74a-6dc9ebecb86f" providerId="ADAL" clId="{1CC048CA-B254-4B97-AE10-6114A666B652}" dt="2025-08-13T10:03:13.249" v="1519"/>
        <pc:sldMkLst>
          <pc:docMk/>
          <pc:sldMk cId="3187497598" sldId="5236"/>
        </pc:sldMkLst>
        <pc:spChg chg="del">
          <ac:chgData name="Sue Han Lee" userId="7a121513-da12-4df5-b74a-6dc9ebecb86f" providerId="ADAL" clId="{1CC048CA-B254-4B97-AE10-6114A666B652}" dt="2025-08-13T10:02:59.289" v="1513" actId="478"/>
          <ac:spMkLst>
            <pc:docMk/>
            <pc:sldMk cId="3187497598" sldId="5236"/>
            <ac:spMk id="2" creationId="{B13E49A9-62A3-6285-109E-75D7A5021969}"/>
          </ac:spMkLst>
        </pc:spChg>
        <pc:spChg chg="del">
          <ac:chgData name="Sue Han Lee" userId="7a121513-da12-4df5-b74a-6dc9ebecb86f" providerId="ADAL" clId="{1CC048CA-B254-4B97-AE10-6114A666B652}" dt="2025-08-13T10:01:56.825" v="1494" actId="478"/>
          <ac:spMkLst>
            <pc:docMk/>
            <pc:sldMk cId="3187497598" sldId="5236"/>
            <ac:spMk id="7" creationId="{4EE409B6-0234-2449-E568-F3F74A8EB231}"/>
          </ac:spMkLst>
        </pc:spChg>
        <pc:spChg chg="mod">
          <ac:chgData name="Sue Han Lee" userId="7a121513-da12-4df5-b74a-6dc9ebecb86f" providerId="ADAL" clId="{1CC048CA-B254-4B97-AE10-6114A666B652}" dt="2025-08-13T10:02:09.528" v="1497" actId="207"/>
          <ac:spMkLst>
            <pc:docMk/>
            <pc:sldMk cId="3187497598" sldId="5236"/>
            <ac:spMk id="13" creationId="{02BFDE22-4FE5-4F1B-2A0E-72BF30A3E89A}"/>
          </ac:spMkLst>
        </pc:spChg>
        <pc:spChg chg="add mod">
          <ac:chgData name="Sue Han Lee" userId="7a121513-da12-4df5-b74a-6dc9ebecb86f" providerId="ADAL" clId="{1CC048CA-B254-4B97-AE10-6114A666B652}" dt="2025-08-13T10:02:59.289" v="1513" actId="478"/>
          <ac:spMkLst>
            <pc:docMk/>
            <pc:sldMk cId="3187497598" sldId="5236"/>
            <ac:spMk id="14" creationId="{3A2A60BB-D565-47E3-A463-E70F8D220949}"/>
          </ac:spMkLst>
        </pc:spChg>
        <pc:spChg chg="del mod">
          <ac:chgData name="Sue Han Lee" userId="7a121513-da12-4df5-b74a-6dc9ebecb86f" providerId="ADAL" clId="{1CC048CA-B254-4B97-AE10-6114A666B652}" dt="2025-08-13T10:03:12.839" v="1518" actId="478"/>
          <ac:spMkLst>
            <pc:docMk/>
            <pc:sldMk cId="3187497598" sldId="5236"/>
            <ac:spMk id="20" creationId="{FCFF84FF-2A54-8FE1-AD03-1A3EE9009374}"/>
          </ac:spMkLst>
        </pc:spChg>
        <pc:spChg chg="add">
          <ac:chgData name="Sue Han Lee" userId="7a121513-da12-4df5-b74a-6dc9ebecb86f" providerId="ADAL" clId="{1CC048CA-B254-4B97-AE10-6114A666B652}" dt="2025-08-13T10:01:57.226" v="1495"/>
          <ac:spMkLst>
            <pc:docMk/>
            <pc:sldMk cId="3187497598" sldId="5236"/>
            <ac:spMk id="23" creationId="{CA65E81F-2219-4BD1-A84A-A8E120CC8B0F}"/>
          </ac:spMkLst>
        </pc:spChg>
        <pc:spChg chg="add">
          <ac:chgData name="Sue Han Lee" userId="7a121513-da12-4df5-b74a-6dc9ebecb86f" providerId="ADAL" clId="{1CC048CA-B254-4B97-AE10-6114A666B652}" dt="2025-08-13T10:03:13.249" v="1519"/>
          <ac:spMkLst>
            <pc:docMk/>
            <pc:sldMk cId="3187497598" sldId="5236"/>
            <ac:spMk id="27" creationId="{2780B30C-6954-4C1D-9B47-67DDFB44D963}"/>
          </ac:spMkLst>
        </pc:spChg>
        <pc:picChg chg="add">
          <ac:chgData name="Sue Han Lee" userId="7a121513-da12-4df5-b74a-6dc9ebecb86f" providerId="ADAL" clId="{1CC048CA-B254-4B97-AE10-6114A666B652}" dt="2025-08-13T10:03:04.588" v="1516"/>
          <ac:picMkLst>
            <pc:docMk/>
            <pc:sldMk cId="3187497598" sldId="5236"/>
            <ac:picMk id="26" creationId="{068AC753-3FA7-48E1-A2CF-FB6E6D704AD4}"/>
          </ac:picMkLst>
        </pc:picChg>
      </pc:sldChg>
      <pc:sldChg chg="addSp delSp modSp add">
        <pc:chgData name="Sue Han Lee" userId="7a121513-da12-4df5-b74a-6dc9ebecb86f" providerId="ADAL" clId="{1CC048CA-B254-4B97-AE10-6114A666B652}" dt="2025-08-13T10:48:51.677" v="1667" actId="478"/>
        <pc:sldMkLst>
          <pc:docMk/>
          <pc:sldMk cId="1027138205" sldId="5251"/>
        </pc:sldMkLst>
        <pc:spChg chg="del">
          <ac:chgData name="Sue Han Lee" userId="7a121513-da12-4df5-b74a-6dc9ebecb86f" providerId="ADAL" clId="{1CC048CA-B254-4B97-AE10-6114A666B652}" dt="2025-08-13T10:48:51.677" v="1667" actId="478"/>
          <ac:spMkLst>
            <pc:docMk/>
            <pc:sldMk cId="1027138205" sldId="5251"/>
            <ac:spMk id="2" creationId="{CB9D4E87-0975-7AB1-BB8E-EC90079DED21}"/>
          </ac:spMkLst>
        </pc:spChg>
        <pc:spChg chg="mod">
          <ac:chgData name="Sue Han Lee" userId="7a121513-da12-4df5-b74a-6dc9ebecb86f" providerId="ADAL" clId="{1CC048CA-B254-4B97-AE10-6114A666B652}" dt="2025-08-13T10:47:52.477" v="1664" actId="1076"/>
          <ac:spMkLst>
            <pc:docMk/>
            <pc:sldMk cId="1027138205" sldId="5251"/>
            <ac:spMk id="5" creationId="{06A61B8C-B3ED-2E9E-785D-815B9530472D}"/>
          </ac:spMkLst>
        </pc:spChg>
        <pc:picChg chg="mod">
          <ac:chgData name="Sue Han Lee" userId="7a121513-da12-4df5-b74a-6dc9ebecb86f" providerId="ADAL" clId="{1CC048CA-B254-4B97-AE10-6114A666B652}" dt="2025-08-13T10:44:37.528" v="1640" actId="1076"/>
          <ac:picMkLst>
            <pc:docMk/>
            <pc:sldMk cId="1027138205" sldId="5251"/>
            <ac:picMk id="4" creationId="{622F6E49-EE23-72FA-47B6-2622FB1BF750}"/>
          </ac:picMkLst>
        </pc:picChg>
        <pc:picChg chg="mod">
          <ac:chgData name="Sue Han Lee" userId="7a121513-da12-4df5-b74a-6dc9ebecb86f" providerId="ADAL" clId="{1CC048CA-B254-4B97-AE10-6114A666B652}" dt="2025-08-13T10:47:53.017" v="1665" actId="1076"/>
          <ac:picMkLst>
            <pc:docMk/>
            <pc:sldMk cId="1027138205" sldId="5251"/>
            <ac:picMk id="11" creationId="{2CAED8DC-B954-A10D-2460-51683025040E}"/>
          </ac:picMkLst>
        </pc:picChg>
        <pc:picChg chg="add">
          <ac:chgData name="Sue Han Lee" userId="7a121513-da12-4df5-b74a-6dc9ebecb86f" providerId="ADAL" clId="{1CC048CA-B254-4B97-AE10-6114A666B652}" dt="2025-08-13T10:44:31.840" v="1639"/>
          <ac:picMkLst>
            <pc:docMk/>
            <pc:sldMk cId="1027138205" sldId="5251"/>
            <ac:picMk id="13" creationId="{FD7C8B2F-4602-40EA-8DC8-C2C52216D603}"/>
          </ac:picMkLst>
        </pc:picChg>
      </pc:sldChg>
      <pc:sldChg chg="addSp modSp add">
        <pc:chgData name="Sue Han Lee" userId="7a121513-da12-4df5-b74a-6dc9ebecb86f" providerId="ADAL" clId="{1CC048CA-B254-4B97-AE10-6114A666B652}" dt="2025-08-13T09:11:48.430" v="1336" actId="14100"/>
        <pc:sldMkLst>
          <pc:docMk/>
          <pc:sldMk cId="752734888" sldId="5265"/>
        </pc:sldMkLst>
        <pc:spChg chg="mod">
          <ac:chgData name="Sue Han Lee" userId="7a121513-da12-4df5-b74a-6dc9ebecb86f" providerId="ADAL" clId="{1CC048CA-B254-4B97-AE10-6114A666B652}" dt="2025-08-13T09:11:48.430" v="1336" actId="14100"/>
          <ac:spMkLst>
            <pc:docMk/>
            <pc:sldMk cId="752734888" sldId="5265"/>
            <ac:spMk id="2" creationId="{DF1FC0A9-3004-4796-81F0-90D33B83D8A7}"/>
          </ac:spMkLst>
        </pc:spChg>
        <pc:spChg chg="mod">
          <ac:chgData name="Sue Han Lee" userId="7a121513-da12-4df5-b74a-6dc9ebecb86f" providerId="ADAL" clId="{1CC048CA-B254-4B97-AE10-6114A666B652}" dt="2025-08-13T09:11:46.632" v="1335" actId="1076"/>
          <ac:spMkLst>
            <pc:docMk/>
            <pc:sldMk cId="752734888" sldId="5265"/>
            <ac:spMk id="5" creationId="{BE6214E1-735E-1606-92CA-546C27FF75A7}"/>
          </ac:spMkLst>
        </pc:spChg>
        <pc:picChg chg="add">
          <ac:chgData name="Sue Han Lee" userId="7a121513-da12-4df5-b74a-6dc9ebecb86f" providerId="ADAL" clId="{1CC048CA-B254-4B97-AE10-6114A666B652}" dt="2025-08-13T09:11:37.534" v="1332"/>
          <ac:picMkLst>
            <pc:docMk/>
            <pc:sldMk cId="752734888" sldId="5265"/>
            <ac:picMk id="6" creationId="{425E0376-903E-4D59-B588-333E969C19B3}"/>
          </ac:picMkLst>
        </pc:picChg>
        <pc:picChg chg="mod">
          <ac:chgData name="Sue Han Lee" userId="7a121513-da12-4df5-b74a-6dc9ebecb86f" providerId="ADAL" clId="{1CC048CA-B254-4B97-AE10-6114A666B652}" dt="2025-08-13T09:11:44.729" v="1334" actId="1076"/>
          <ac:picMkLst>
            <pc:docMk/>
            <pc:sldMk cId="752734888" sldId="5265"/>
            <ac:picMk id="5126" creationId="{BD55AB3B-73CC-9579-2EA4-0E7527C01D77}"/>
          </ac:picMkLst>
        </pc:picChg>
      </pc:sldChg>
      <pc:sldChg chg="addSp modSp add">
        <pc:chgData name="Sue Han Lee" userId="7a121513-da12-4df5-b74a-6dc9ebecb86f" providerId="ADAL" clId="{1CC048CA-B254-4B97-AE10-6114A666B652}" dt="2025-08-13T09:07:56.137" v="1246" actId="20577"/>
        <pc:sldMkLst>
          <pc:docMk/>
          <pc:sldMk cId="1296718843" sldId="5268"/>
        </pc:sldMkLst>
        <pc:spChg chg="mod">
          <ac:chgData name="Sue Han Lee" userId="7a121513-da12-4df5-b74a-6dc9ebecb86f" providerId="ADAL" clId="{1CC048CA-B254-4B97-AE10-6114A666B652}" dt="2025-08-13T09:07:56.137" v="1246" actId="20577"/>
          <ac:spMkLst>
            <pc:docMk/>
            <pc:sldMk cId="1296718843" sldId="5268"/>
            <ac:spMk id="2" creationId="{A82CA15F-44EA-B766-7120-2AD27CB2E9ED}"/>
          </ac:spMkLst>
        </pc:spChg>
        <pc:spChg chg="mod">
          <ac:chgData name="Sue Han Lee" userId="7a121513-da12-4df5-b74a-6dc9ebecb86f" providerId="ADAL" clId="{1CC048CA-B254-4B97-AE10-6114A666B652}" dt="2025-08-13T09:06:24.331" v="1237" actId="1076"/>
          <ac:spMkLst>
            <pc:docMk/>
            <pc:sldMk cId="1296718843" sldId="5268"/>
            <ac:spMk id="7" creationId="{AA630A9D-0F99-7421-4E1A-8BE512F8B148}"/>
          </ac:spMkLst>
        </pc:spChg>
        <pc:picChg chg="add">
          <ac:chgData name="Sue Han Lee" userId="7a121513-da12-4df5-b74a-6dc9ebecb86f" providerId="ADAL" clId="{1CC048CA-B254-4B97-AE10-6114A666B652}" dt="2025-08-13T09:06:16.638" v="1235"/>
          <ac:picMkLst>
            <pc:docMk/>
            <pc:sldMk cId="1296718843" sldId="5268"/>
            <ac:picMk id="6" creationId="{3073D416-D0F2-4C02-83F2-3F8B13E0E8AD}"/>
          </ac:picMkLst>
        </pc:picChg>
      </pc:sldChg>
      <pc:sldChg chg="addSp modSp add">
        <pc:chgData name="Sue Han Lee" userId="7a121513-da12-4df5-b74a-6dc9ebecb86f" providerId="ADAL" clId="{1CC048CA-B254-4B97-AE10-6114A666B652}" dt="2025-08-13T09:08:47.451" v="1265" actId="1076"/>
        <pc:sldMkLst>
          <pc:docMk/>
          <pc:sldMk cId="2778012042" sldId="5276"/>
        </pc:sldMkLst>
        <pc:spChg chg="mod">
          <ac:chgData name="Sue Han Lee" userId="7a121513-da12-4df5-b74a-6dc9ebecb86f" providerId="ADAL" clId="{1CC048CA-B254-4B97-AE10-6114A666B652}" dt="2025-08-13T09:08:47.451" v="1265" actId="1076"/>
          <ac:spMkLst>
            <pc:docMk/>
            <pc:sldMk cId="2778012042" sldId="5276"/>
            <ac:spMk id="2" creationId="{C5A24BA3-2B97-BD64-A67D-D9D75BC169F6}"/>
          </ac:spMkLst>
        </pc:spChg>
        <pc:spChg chg="mod">
          <ac:chgData name="Sue Han Lee" userId="7a121513-da12-4df5-b74a-6dc9ebecb86f" providerId="ADAL" clId="{1CC048CA-B254-4B97-AE10-6114A666B652}" dt="2025-08-13T09:08:45.761" v="1264" actId="1076"/>
          <ac:spMkLst>
            <pc:docMk/>
            <pc:sldMk cId="2778012042" sldId="5276"/>
            <ac:spMk id="3" creationId="{CB2EDDE0-CD68-B71E-AB8A-B979B63EA6CC}"/>
          </ac:spMkLst>
        </pc:spChg>
        <pc:picChg chg="add">
          <ac:chgData name="Sue Han Lee" userId="7a121513-da12-4df5-b74a-6dc9ebecb86f" providerId="ADAL" clId="{1CC048CA-B254-4B97-AE10-6114A666B652}" dt="2025-08-13T09:08:24.232" v="1255"/>
          <ac:picMkLst>
            <pc:docMk/>
            <pc:sldMk cId="2778012042" sldId="5276"/>
            <ac:picMk id="6" creationId="{CCA6EE3F-FAA6-4B0C-AB07-63433AEA191F}"/>
          </ac:picMkLst>
        </pc:picChg>
      </pc:sldChg>
      <pc:sldChg chg="addSp modSp add">
        <pc:chgData name="Sue Han Lee" userId="7a121513-da12-4df5-b74a-6dc9ebecb86f" providerId="ADAL" clId="{1CC048CA-B254-4B97-AE10-6114A666B652}" dt="2025-08-13T05:36:55.283" v="836" actId="20577"/>
        <pc:sldMkLst>
          <pc:docMk/>
          <pc:sldMk cId="1793754615" sldId="5277"/>
        </pc:sldMkLst>
        <pc:spChg chg="mod">
          <ac:chgData name="Sue Han Lee" userId="7a121513-da12-4df5-b74a-6dc9ebecb86f" providerId="ADAL" clId="{1CC048CA-B254-4B97-AE10-6114A666B652}" dt="2025-08-13T05:36:55.283" v="836" actId="20577"/>
          <ac:spMkLst>
            <pc:docMk/>
            <pc:sldMk cId="1793754615" sldId="5277"/>
            <ac:spMk id="2" creationId="{3D02F861-E0D0-DE53-BB8C-11C6C428E228}"/>
          </ac:spMkLst>
        </pc:spChg>
        <pc:spChg chg="mod">
          <ac:chgData name="Sue Han Lee" userId="7a121513-da12-4df5-b74a-6dc9ebecb86f" providerId="ADAL" clId="{1CC048CA-B254-4B97-AE10-6114A666B652}" dt="2025-08-13T05:35:47.916" v="789" actId="14100"/>
          <ac:spMkLst>
            <pc:docMk/>
            <pc:sldMk cId="1793754615" sldId="5277"/>
            <ac:spMk id="3" creationId="{0279644E-7AF9-9B61-056D-38B8E74A3415}"/>
          </ac:spMkLst>
        </pc:spChg>
        <pc:spChg chg="mod">
          <ac:chgData name="Sue Han Lee" userId="7a121513-da12-4df5-b74a-6dc9ebecb86f" providerId="ADAL" clId="{1CC048CA-B254-4B97-AE10-6114A666B652}" dt="2025-08-13T05:35:50.014" v="790" actId="1076"/>
          <ac:spMkLst>
            <pc:docMk/>
            <pc:sldMk cId="1793754615" sldId="5277"/>
            <ac:spMk id="7" creationId="{B7EDC566-6642-F924-1385-CF34AD39C106}"/>
          </ac:spMkLst>
        </pc:spChg>
        <pc:picChg chg="mod">
          <ac:chgData name="Sue Han Lee" userId="7a121513-da12-4df5-b74a-6dc9ebecb86f" providerId="ADAL" clId="{1CC048CA-B254-4B97-AE10-6114A666B652}" dt="2025-08-13T05:36:40.040" v="822" actId="14100"/>
          <ac:picMkLst>
            <pc:docMk/>
            <pc:sldMk cId="1793754615" sldId="5277"/>
            <ac:picMk id="5" creationId="{140EE9EE-03DA-CD47-BB6D-228AF1793767}"/>
          </ac:picMkLst>
        </pc:picChg>
        <pc:picChg chg="add">
          <ac:chgData name="Sue Han Lee" userId="7a121513-da12-4df5-b74a-6dc9ebecb86f" providerId="ADAL" clId="{1CC048CA-B254-4B97-AE10-6114A666B652}" dt="2025-08-13T05:35:25.852" v="786"/>
          <ac:picMkLst>
            <pc:docMk/>
            <pc:sldMk cId="1793754615" sldId="5277"/>
            <ac:picMk id="8" creationId="{5FB0201A-176D-4A1A-833A-8A6976BB87CF}"/>
          </ac:picMkLst>
        </pc:picChg>
      </pc:sldChg>
      <pc:sldChg chg="addSp delSp modSp add">
        <pc:chgData name="Sue Han Lee" userId="7a121513-da12-4df5-b74a-6dc9ebecb86f" providerId="ADAL" clId="{1CC048CA-B254-4B97-AE10-6114A666B652}" dt="2025-08-13T05:37:35.629" v="851" actId="1076"/>
        <pc:sldMkLst>
          <pc:docMk/>
          <pc:sldMk cId="1393211294" sldId="5278"/>
        </pc:sldMkLst>
        <pc:spChg chg="del">
          <ac:chgData name="Sue Han Lee" userId="7a121513-da12-4df5-b74a-6dc9ebecb86f" providerId="ADAL" clId="{1CC048CA-B254-4B97-AE10-6114A666B652}" dt="2025-08-13T05:37:30.007" v="846" actId="478"/>
          <ac:spMkLst>
            <pc:docMk/>
            <pc:sldMk cId="1393211294" sldId="5278"/>
            <ac:spMk id="3" creationId="{0279644E-7AF9-9B61-056D-38B8E74A3415}"/>
          </ac:spMkLst>
        </pc:spChg>
        <pc:spChg chg="del">
          <ac:chgData name="Sue Han Lee" userId="7a121513-da12-4df5-b74a-6dc9ebecb86f" providerId="ADAL" clId="{1CC048CA-B254-4B97-AE10-6114A666B652}" dt="2025-08-13T05:37:30.007" v="846" actId="478"/>
          <ac:spMkLst>
            <pc:docMk/>
            <pc:sldMk cId="1393211294" sldId="5278"/>
            <ac:spMk id="7" creationId="{B7EDC566-6642-F924-1385-CF34AD39C106}"/>
          </ac:spMkLst>
        </pc:spChg>
        <pc:spChg chg="add del mod">
          <ac:chgData name="Sue Han Lee" userId="7a121513-da12-4df5-b74a-6dc9ebecb86f" providerId="ADAL" clId="{1CC048CA-B254-4B97-AE10-6114A666B652}" dt="2025-08-13T05:37:32.554" v="847" actId="478"/>
          <ac:spMkLst>
            <pc:docMk/>
            <pc:sldMk cId="1393211294" sldId="5278"/>
            <ac:spMk id="9" creationId="{F93994FB-A23C-433C-BFB0-BBAC9C807182}"/>
          </ac:spMkLst>
        </pc:spChg>
        <pc:spChg chg="add mod">
          <ac:chgData name="Sue Han Lee" userId="7a121513-da12-4df5-b74a-6dc9ebecb86f" providerId="ADAL" clId="{1CC048CA-B254-4B97-AE10-6114A666B652}" dt="2025-08-13T05:37:35.629" v="851" actId="1076"/>
          <ac:spMkLst>
            <pc:docMk/>
            <pc:sldMk cId="1393211294" sldId="5278"/>
            <ac:spMk id="11" creationId="{2E87291C-B96E-4AFF-A046-2648AF6427D4}"/>
          </ac:spMkLst>
        </pc:spChg>
        <pc:picChg chg="del">
          <ac:chgData name="Sue Han Lee" userId="7a121513-da12-4df5-b74a-6dc9ebecb86f" providerId="ADAL" clId="{1CC048CA-B254-4B97-AE10-6114A666B652}" dt="2025-08-13T05:37:30.007" v="846" actId="478"/>
          <ac:picMkLst>
            <pc:docMk/>
            <pc:sldMk cId="1393211294" sldId="5278"/>
            <ac:picMk id="4" creationId="{880335FC-3303-EBCD-D648-045763ECF364}"/>
          </ac:picMkLst>
        </pc:picChg>
        <pc:picChg chg="del mod">
          <ac:chgData name="Sue Han Lee" userId="7a121513-da12-4df5-b74a-6dc9ebecb86f" providerId="ADAL" clId="{1CC048CA-B254-4B97-AE10-6114A666B652}" dt="2025-08-13T05:37:33.831" v="849" actId="478"/>
          <ac:picMkLst>
            <pc:docMk/>
            <pc:sldMk cId="1393211294" sldId="5278"/>
            <ac:picMk id="5" creationId="{140EE9EE-03DA-CD47-BB6D-228AF1793767}"/>
          </ac:picMkLst>
        </pc:picChg>
        <pc:picChg chg="add mod">
          <ac:chgData name="Sue Han Lee" userId="7a121513-da12-4df5-b74a-6dc9ebecb86f" providerId="ADAL" clId="{1CC048CA-B254-4B97-AE10-6114A666B652}" dt="2025-08-13T05:37:35.629" v="851" actId="1076"/>
          <ac:picMkLst>
            <pc:docMk/>
            <pc:sldMk cId="1393211294" sldId="5278"/>
            <ac:picMk id="10" creationId="{50513D6A-CDC2-40B3-84EA-A3265F8A86AE}"/>
          </ac:picMkLst>
        </pc:picChg>
      </pc:sldChg>
      <pc:sldChg chg="addSp delSp modSp add ord delAnim modAnim">
        <pc:chgData name="Sue Han Lee" userId="7a121513-da12-4df5-b74a-6dc9ebecb86f" providerId="ADAL" clId="{1CC048CA-B254-4B97-AE10-6114A666B652}" dt="2025-08-13T07:41:44.191" v="1061"/>
        <pc:sldMkLst>
          <pc:docMk/>
          <pc:sldMk cId="196725393" sldId="5279"/>
        </pc:sldMkLst>
        <pc:spChg chg="del">
          <ac:chgData name="Sue Han Lee" userId="7a121513-da12-4df5-b74a-6dc9ebecb86f" providerId="ADAL" clId="{1CC048CA-B254-4B97-AE10-6114A666B652}" dt="2025-08-13T05:38:43.464" v="860" actId="478"/>
          <ac:spMkLst>
            <pc:docMk/>
            <pc:sldMk cId="196725393" sldId="5279"/>
            <ac:spMk id="24" creationId="{DCAC3038-1E35-4E60-A00A-19BB35FEACCD}"/>
          </ac:spMkLst>
        </pc:spChg>
        <pc:spChg chg="add">
          <ac:chgData name="Sue Han Lee" userId="7a121513-da12-4df5-b74a-6dc9ebecb86f" providerId="ADAL" clId="{1CC048CA-B254-4B97-AE10-6114A666B652}" dt="2025-08-13T05:38:43.767" v="861"/>
          <ac:spMkLst>
            <pc:docMk/>
            <pc:sldMk cId="196725393" sldId="5279"/>
            <ac:spMk id="31" creationId="{25C43507-2C54-4800-88B3-1177CD2F5116}"/>
          </ac:spMkLst>
        </pc:spChg>
        <pc:spChg chg="mod">
          <ac:chgData name="Sue Han Lee" userId="7a121513-da12-4df5-b74a-6dc9ebecb86f" providerId="ADAL" clId="{1CC048CA-B254-4B97-AE10-6114A666B652}" dt="2025-08-13T05:39:17.171" v="864"/>
          <ac:spMkLst>
            <pc:docMk/>
            <pc:sldMk cId="196725393" sldId="5279"/>
            <ac:spMk id="77" creationId="{8DD00750-4327-4FBF-BAB1-9705D0174B51}"/>
          </ac:spMkLst>
        </pc:spChg>
      </pc:sldChg>
      <pc:sldChg chg="addSp delSp modSp add">
        <pc:chgData name="Sue Han Lee" userId="7a121513-da12-4df5-b74a-6dc9ebecb86f" providerId="ADAL" clId="{1CC048CA-B254-4B97-AE10-6114A666B652}" dt="2025-08-13T09:08:56.165" v="1268" actId="478"/>
        <pc:sldMkLst>
          <pc:docMk/>
          <pc:sldMk cId="2399816305" sldId="5280"/>
        </pc:sldMkLst>
        <pc:spChg chg="del mod">
          <ac:chgData name="Sue Han Lee" userId="7a121513-da12-4df5-b74a-6dc9ebecb86f" providerId="ADAL" clId="{1CC048CA-B254-4B97-AE10-6114A666B652}" dt="2025-08-13T09:08:53.536" v="1266" actId="478"/>
          <ac:spMkLst>
            <pc:docMk/>
            <pc:sldMk cId="2399816305" sldId="5280"/>
            <ac:spMk id="2" creationId="{DB25AF19-AB6B-1D05-0A8C-093EE1F3B02B}"/>
          </ac:spMkLst>
        </pc:spChg>
        <pc:spChg chg="add del mod">
          <ac:chgData name="Sue Han Lee" userId="7a121513-da12-4df5-b74a-6dc9ebecb86f" providerId="ADAL" clId="{1CC048CA-B254-4B97-AE10-6114A666B652}" dt="2025-08-13T09:08:56.165" v="1268" actId="478"/>
          <ac:spMkLst>
            <pc:docMk/>
            <pc:sldMk cId="2399816305" sldId="5280"/>
            <ac:spMk id="5" creationId="{3A67FFCD-6BB2-4C0F-882F-88172FE3217E}"/>
          </ac:spMkLst>
        </pc:spChg>
        <pc:spChg chg="add">
          <ac:chgData name="Sue Han Lee" userId="7a121513-da12-4df5-b74a-6dc9ebecb86f" providerId="ADAL" clId="{1CC048CA-B254-4B97-AE10-6114A666B652}" dt="2025-08-13T09:08:53.871" v="1267"/>
          <ac:spMkLst>
            <pc:docMk/>
            <pc:sldMk cId="2399816305" sldId="5280"/>
            <ac:spMk id="23" creationId="{FECC6404-9BF6-4F8D-AF4B-7FAAA54D3ACA}"/>
          </ac:spMkLst>
        </pc:spChg>
        <pc:spChg chg="mod">
          <ac:chgData name="Sue Han Lee" userId="7a121513-da12-4df5-b74a-6dc9ebecb86f" providerId="ADAL" clId="{1CC048CA-B254-4B97-AE10-6114A666B652}" dt="2025-08-13T09:07:38.029" v="1241"/>
          <ac:spMkLst>
            <pc:docMk/>
            <pc:sldMk cId="2399816305" sldId="5280"/>
            <ac:spMk id="29" creationId="{E86ABC63-F037-A0E0-8F7E-5DE9EE261689}"/>
          </ac:spMkLst>
        </pc:spChg>
        <pc:picChg chg="add">
          <ac:chgData name="Sue Han Lee" userId="7a121513-da12-4df5-b74a-6dc9ebecb86f" providerId="ADAL" clId="{1CC048CA-B254-4B97-AE10-6114A666B652}" dt="2025-08-13T09:07:19.552" v="1239"/>
          <ac:picMkLst>
            <pc:docMk/>
            <pc:sldMk cId="2399816305" sldId="5280"/>
            <ac:picMk id="20" creationId="{F3E5BE08-63F4-466F-B6CE-D3D9D71D726B}"/>
          </ac:picMkLst>
        </pc:picChg>
      </pc:sldChg>
      <pc:sldChg chg="addSp delSp modSp add">
        <pc:chgData name="Sue Han Lee" userId="7a121513-da12-4df5-b74a-6dc9ebecb86f" providerId="ADAL" clId="{1CC048CA-B254-4B97-AE10-6114A666B652}" dt="2025-08-13T09:23:55.264" v="1363" actId="1076"/>
        <pc:sldMkLst>
          <pc:docMk/>
          <pc:sldMk cId="2558531781" sldId="5281"/>
        </pc:sldMkLst>
        <pc:spChg chg="mod">
          <ac:chgData name="Sue Han Lee" userId="7a121513-da12-4df5-b74a-6dc9ebecb86f" providerId="ADAL" clId="{1CC048CA-B254-4B97-AE10-6114A666B652}" dt="2025-08-13T09:14:33.718" v="1342" actId="27636"/>
          <ac:spMkLst>
            <pc:docMk/>
            <pc:sldMk cId="2558531781" sldId="5281"/>
            <ac:spMk id="2" creationId="{DF1FC0A9-3004-4796-81F0-90D33B83D8A7}"/>
          </ac:spMkLst>
        </pc:spChg>
        <pc:spChg chg="mod">
          <ac:chgData name="Sue Han Lee" userId="7a121513-da12-4df5-b74a-6dc9ebecb86f" providerId="ADAL" clId="{1CC048CA-B254-4B97-AE10-6114A666B652}" dt="2025-08-13T09:23:55.264" v="1363" actId="1076"/>
          <ac:spMkLst>
            <pc:docMk/>
            <pc:sldMk cId="2558531781" sldId="5281"/>
            <ac:spMk id="5" creationId="{BE6214E1-735E-1606-92CA-546C27FF75A7}"/>
          </ac:spMkLst>
        </pc:spChg>
        <pc:grpChg chg="add mod">
          <ac:chgData name="Sue Han Lee" userId="7a121513-da12-4df5-b74a-6dc9ebecb86f" providerId="ADAL" clId="{1CC048CA-B254-4B97-AE10-6114A666B652}" dt="2025-08-13T09:23:51.891" v="1362" actId="1076"/>
          <ac:grpSpMkLst>
            <pc:docMk/>
            <pc:sldMk cId="2558531781" sldId="5281"/>
            <ac:grpSpMk id="9" creationId="{A7E935DF-F2C0-43F9-B71F-1BE2FFA942DA}"/>
          </ac:grpSpMkLst>
        </pc:grpChg>
        <pc:picChg chg="add del mod">
          <ac:chgData name="Sue Han Lee" userId="7a121513-da12-4df5-b74a-6dc9ebecb86f" providerId="ADAL" clId="{1CC048CA-B254-4B97-AE10-6114A666B652}" dt="2025-08-13T09:22:59.142" v="1348" actId="478"/>
          <ac:picMkLst>
            <pc:docMk/>
            <pc:sldMk cId="2558531781" sldId="5281"/>
            <ac:picMk id="4" creationId="{BB3DBE8C-5554-439F-9B34-2B4DF9F026BB}"/>
          </ac:picMkLst>
        </pc:picChg>
        <pc:picChg chg="add mod">
          <ac:chgData name="Sue Han Lee" userId="7a121513-da12-4df5-b74a-6dc9ebecb86f" providerId="ADAL" clId="{1CC048CA-B254-4B97-AE10-6114A666B652}" dt="2025-08-13T09:23:45.457" v="1360" actId="164"/>
          <ac:picMkLst>
            <pc:docMk/>
            <pc:sldMk cId="2558531781" sldId="5281"/>
            <ac:picMk id="7" creationId="{F35BC5A3-6821-433D-BE50-C4B3EE8DF08D}"/>
          </ac:picMkLst>
        </pc:picChg>
        <pc:picChg chg="add mod">
          <ac:chgData name="Sue Han Lee" userId="7a121513-da12-4df5-b74a-6dc9ebecb86f" providerId="ADAL" clId="{1CC048CA-B254-4B97-AE10-6114A666B652}" dt="2025-08-13T09:23:45.457" v="1360" actId="164"/>
          <ac:picMkLst>
            <pc:docMk/>
            <pc:sldMk cId="2558531781" sldId="5281"/>
            <ac:picMk id="8" creationId="{156CF81D-3BBE-4AF5-B891-8EC21ABB2ED4}"/>
          </ac:picMkLst>
        </pc:picChg>
        <pc:picChg chg="del">
          <ac:chgData name="Sue Han Lee" userId="7a121513-da12-4df5-b74a-6dc9ebecb86f" providerId="ADAL" clId="{1CC048CA-B254-4B97-AE10-6114A666B652}" dt="2025-08-13T09:15:25.961" v="1343" actId="478"/>
          <ac:picMkLst>
            <pc:docMk/>
            <pc:sldMk cId="2558531781" sldId="5281"/>
            <ac:picMk id="5126" creationId="{BD55AB3B-73CC-9579-2EA4-0E7527C01D77}"/>
          </ac:picMkLst>
        </pc:picChg>
      </pc:sldChg>
      <pc:sldChg chg="modSp add">
        <pc:chgData name="Sue Han Lee" userId="7a121513-da12-4df5-b74a-6dc9ebecb86f" providerId="ADAL" clId="{1CC048CA-B254-4B97-AE10-6114A666B652}" dt="2025-08-14T06:31:04.863" v="2757" actId="113"/>
        <pc:sldMkLst>
          <pc:docMk/>
          <pc:sldMk cId="3230563861" sldId="5282"/>
        </pc:sldMkLst>
        <pc:spChg chg="mod">
          <ac:chgData name="Sue Han Lee" userId="7a121513-da12-4df5-b74a-6dc9ebecb86f" providerId="ADAL" clId="{1CC048CA-B254-4B97-AE10-6114A666B652}" dt="2025-08-14T06:31:04.863" v="2757" actId="113"/>
          <ac:spMkLst>
            <pc:docMk/>
            <pc:sldMk cId="3230563861" sldId="5282"/>
            <ac:spMk id="3" creationId="{1ED97218-BB6B-4DDA-AFA5-1740C23D2C0D}"/>
          </ac:spMkLst>
        </pc:spChg>
      </pc:sldChg>
      <pc:sldChg chg="addSp delSp modSp add">
        <pc:chgData name="Sue Han Lee" userId="7a121513-da12-4df5-b74a-6dc9ebecb86f" providerId="ADAL" clId="{1CC048CA-B254-4B97-AE10-6114A666B652}" dt="2025-08-13T10:07:13.439" v="1543" actId="20577"/>
        <pc:sldMkLst>
          <pc:docMk/>
          <pc:sldMk cId="114423023" sldId="5293"/>
        </pc:sldMkLst>
        <pc:spChg chg="mod">
          <ac:chgData name="Sue Han Lee" userId="7a121513-da12-4df5-b74a-6dc9ebecb86f" providerId="ADAL" clId="{1CC048CA-B254-4B97-AE10-6114A666B652}" dt="2025-08-13T10:03:19.909" v="1522" actId="20577"/>
          <ac:spMkLst>
            <pc:docMk/>
            <pc:sldMk cId="114423023" sldId="5293"/>
            <ac:spMk id="2" creationId="{DDD931D9-932B-A9B8-C2DE-F4F4E0712501}"/>
          </ac:spMkLst>
        </pc:spChg>
        <pc:spChg chg="del">
          <ac:chgData name="Sue Han Lee" userId="7a121513-da12-4df5-b74a-6dc9ebecb86f" providerId="ADAL" clId="{1CC048CA-B254-4B97-AE10-6114A666B652}" dt="2025-08-13T10:03:16.629" v="1520" actId="478"/>
          <ac:spMkLst>
            <pc:docMk/>
            <pc:sldMk cId="114423023" sldId="5293"/>
            <ac:spMk id="20" creationId="{E6A9027C-3A03-C3C6-83B9-0F4233AE5072}"/>
          </ac:spMkLst>
        </pc:spChg>
        <pc:spChg chg="add">
          <ac:chgData name="Sue Han Lee" userId="7a121513-da12-4df5-b74a-6dc9ebecb86f" providerId="ADAL" clId="{1CC048CA-B254-4B97-AE10-6114A666B652}" dt="2025-08-13T10:03:17.029" v="1521"/>
          <ac:spMkLst>
            <pc:docMk/>
            <pc:sldMk cId="114423023" sldId="5293"/>
            <ac:spMk id="34" creationId="{60F8A321-837A-4736-9B7D-ED5F2AEE3C4F}"/>
          </ac:spMkLst>
        </pc:spChg>
        <pc:spChg chg="mod">
          <ac:chgData name="Sue Han Lee" userId="7a121513-da12-4df5-b74a-6dc9ebecb86f" providerId="ADAL" clId="{1CC048CA-B254-4B97-AE10-6114A666B652}" dt="2025-08-13T10:07:13.439" v="1543" actId="20577"/>
          <ac:spMkLst>
            <pc:docMk/>
            <pc:sldMk cId="114423023" sldId="5293"/>
            <ac:spMk id="56" creationId="{9A7AC2BB-56A2-1AEB-16AA-8126359F43EE}"/>
          </ac:spMkLst>
        </pc:spChg>
        <pc:picChg chg="add">
          <ac:chgData name="Sue Han Lee" userId="7a121513-da12-4df5-b74a-6dc9ebecb86f" providerId="ADAL" clId="{1CC048CA-B254-4B97-AE10-6114A666B652}" dt="2025-08-13T10:03:22.898" v="1523"/>
          <ac:picMkLst>
            <pc:docMk/>
            <pc:sldMk cId="114423023" sldId="5293"/>
            <ac:picMk id="35" creationId="{6DDCF12F-6C7B-46C9-B0B2-EBD07242246E}"/>
          </ac:picMkLst>
        </pc:picChg>
      </pc:sldChg>
      <pc:sldChg chg="addSp delSp modSp add">
        <pc:chgData name="Sue Han Lee" userId="7a121513-da12-4df5-b74a-6dc9ebecb86f" providerId="ADAL" clId="{1CC048CA-B254-4B97-AE10-6114A666B652}" dt="2025-08-13T10:04:32.083" v="1532"/>
        <pc:sldMkLst>
          <pc:docMk/>
          <pc:sldMk cId="299285779" sldId="5294"/>
        </pc:sldMkLst>
        <pc:spChg chg="mod">
          <ac:chgData name="Sue Han Lee" userId="7a121513-da12-4df5-b74a-6dc9ebecb86f" providerId="ADAL" clId="{1CC048CA-B254-4B97-AE10-6114A666B652}" dt="2025-08-13T10:04:23.990" v="1529" actId="20577"/>
          <ac:spMkLst>
            <pc:docMk/>
            <pc:sldMk cId="299285779" sldId="5294"/>
            <ac:spMk id="2" creationId="{1E3A79B1-271C-A9D6-15B0-0DC77487BB42}"/>
          </ac:spMkLst>
        </pc:spChg>
        <pc:spChg chg="del">
          <ac:chgData name="Sue Han Lee" userId="7a121513-da12-4df5-b74a-6dc9ebecb86f" providerId="ADAL" clId="{1CC048CA-B254-4B97-AE10-6114A666B652}" dt="2025-08-13T10:04:31.635" v="1531" actId="478"/>
          <ac:spMkLst>
            <pc:docMk/>
            <pc:sldMk cId="299285779" sldId="5294"/>
            <ac:spMk id="20" creationId="{08917822-5F4C-9F0D-9DB3-3536E936B1D9}"/>
          </ac:spMkLst>
        </pc:spChg>
        <pc:spChg chg="add">
          <ac:chgData name="Sue Han Lee" userId="7a121513-da12-4df5-b74a-6dc9ebecb86f" providerId="ADAL" clId="{1CC048CA-B254-4B97-AE10-6114A666B652}" dt="2025-08-13T10:04:32.083" v="1532"/>
          <ac:spMkLst>
            <pc:docMk/>
            <pc:sldMk cId="299285779" sldId="5294"/>
            <ac:spMk id="39" creationId="{1FEB7EB7-0CAD-4756-B6C6-5EEB6E915703}"/>
          </ac:spMkLst>
        </pc:spChg>
        <pc:picChg chg="add">
          <ac:chgData name="Sue Han Lee" userId="7a121513-da12-4df5-b74a-6dc9ebecb86f" providerId="ADAL" clId="{1CC048CA-B254-4B97-AE10-6114A666B652}" dt="2025-08-13T10:04:26.836" v="1530"/>
          <ac:picMkLst>
            <pc:docMk/>
            <pc:sldMk cId="299285779" sldId="5294"/>
            <ac:picMk id="38" creationId="{FEFBB36B-A8EF-4771-B35C-42C05FB0172F}"/>
          </ac:picMkLst>
        </pc:picChg>
      </pc:sldChg>
      <pc:sldChg chg="modSp add">
        <pc:chgData name="Sue Han Lee" userId="7a121513-da12-4df5-b74a-6dc9ebecb86f" providerId="ADAL" clId="{1CC048CA-B254-4B97-AE10-6114A666B652}" dt="2025-08-14T06:30:44.613" v="2753" actId="113"/>
        <pc:sldMkLst>
          <pc:docMk/>
          <pc:sldMk cId="2780813502" sldId="5295"/>
        </pc:sldMkLst>
        <pc:spChg chg="mod">
          <ac:chgData name="Sue Han Lee" userId="7a121513-da12-4df5-b74a-6dc9ebecb86f" providerId="ADAL" clId="{1CC048CA-B254-4B97-AE10-6114A666B652}" dt="2025-08-14T06:30:44.613" v="2753" actId="113"/>
          <ac:spMkLst>
            <pc:docMk/>
            <pc:sldMk cId="2780813502" sldId="5295"/>
            <ac:spMk id="3" creationId="{1ED97218-BB6B-4DDA-AFA5-1740C23D2C0D}"/>
          </ac:spMkLst>
        </pc:spChg>
      </pc:sldChg>
      <pc:sldChg chg="addSp delSp modSp add ord">
        <pc:chgData name="Sue Han Lee" userId="7a121513-da12-4df5-b74a-6dc9ebecb86f" providerId="ADAL" clId="{1CC048CA-B254-4B97-AE10-6114A666B652}" dt="2025-08-14T06:46:51.261" v="3004" actId="1076"/>
        <pc:sldMkLst>
          <pc:docMk/>
          <pc:sldMk cId="3455325588" sldId="5296"/>
        </pc:sldMkLst>
        <pc:spChg chg="mod">
          <ac:chgData name="Sue Han Lee" userId="7a121513-da12-4df5-b74a-6dc9ebecb86f" providerId="ADAL" clId="{1CC048CA-B254-4B97-AE10-6114A666B652}" dt="2025-08-14T06:46:44.536" v="3001" actId="20577"/>
          <ac:spMkLst>
            <pc:docMk/>
            <pc:sldMk cId="3455325588" sldId="5296"/>
            <ac:spMk id="2" creationId="{FE6FB322-2677-4339-80FC-D61F9566BEF1}"/>
          </ac:spMkLst>
        </pc:spChg>
        <pc:spChg chg="mod">
          <ac:chgData name="Sue Han Lee" userId="7a121513-da12-4df5-b74a-6dc9ebecb86f" providerId="ADAL" clId="{1CC048CA-B254-4B97-AE10-6114A666B652}" dt="2025-08-14T06:46:50.199" v="3003" actId="1076"/>
          <ac:spMkLst>
            <pc:docMk/>
            <pc:sldMk cId="3455325588" sldId="5296"/>
            <ac:spMk id="3" creationId="{9EE5D963-05E0-4ED3-B362-167198D4DE95}"/>
          </ac:spMkLst>
        </pc:spChg>
        <pc:picChg chg="add del mod">
          <ac:chgData name="Sue Han Lee" userId="7a121513-da12-4df5-b74a-6dc9ebecb86f" providerId="ADAL" clId="{1CC048CA-B254-4B97-AE10-6114A666B652}" dt="2025-08-13T10:50:09.827" v="1672" actId="478"/>
          <ac:picMkLst>
            <pc:docMk/>
            <pc:sldMk cId="3455325588" sldId="5296"/>
            <ac:picMk id="5" creationId="{C8D21245-1CB8-4C00-BC98-AB2D36E41735}"/>
          </ac:picMkLst>
        </pc:picChg>
        <pc:picChg chg="add mod">
          <ac:chgData name="Sue Han Lee" userId="7a121513-da12-4df5-b74a-6dc9ebecb86f" providerId="ADAL" clId="{1CC048CA-B254-4B97-AE10-6114A666B652}" dt="2025-08-14T06:46:51.261" v="3004" actId="1076"/>
          <ac:picMkLst>
            <pc:docMk/>
            <pc:sldMk cId="3455325588" sldId="5296"/>
            <ac:picMk id="6" creationId="{6B1F1A59-CC4B-41AC-87F2-BADD3FDFD4E4}"/>
          </ac:picMkLst>
        </pc:picChg>
      </pc:sldChg>
      <pc:sldChg chg="addSp delSp modSp add">
        <pc:chgData name="Sue Han Lee" userId="7a121513-da12-4df5-b74a-6dc9ebecb86f" providerId="ADAL" clId="{1CC048CA-B254-4B97-AE10-6114A666B652}" dt="2025-08-13T10:50:55.874" v="1680" actId="1076"/>
        <pc:sldMkLst>
          <pc:docMk/>
          <pc:sldMk cId="2102837189" sldId="5297"/>
        </pc:sldMkLst>
        <pc:spChg chg="del">
          <ac:chgData name="Sue Han Lee" userId="7a121513-da12-4df5-b74a-6dc9ebecb86f" providerId="ADAL" clId="{1CC048CA-B254-4B97-AE10-6114A666B652}" dt="2025-08-13T10:32:16.957" v="1608"/>
          <ac:spMkLst>
            <pc:docMk/>
            <pc:sldMk cId="2102837189" sldId="5297"/>
            <ac:spMk id="3" creationId="{8C6FEC6F-773F-40C3-B0FA-C444DE9C40AA}"/>
          </ac:spMkLst>
        </pc:spChg>
        <pc:picChg chg="add mod">
          <ac:chgData name="Sue Han Lee" userId="7a121513-da12-4df5-b74a-6dc9ebecb86f" providerId="ADAL" clId="{1CC048CA-B254-4B97-AE10-6114A666B652}" dt="2025-08-13T10:50:55.874" v="1680" actId="1076"/>
          <ac:picMkLst>
            <pc:docMk/>
            <pc:sldMk cId="2102837189" sldId="5297"/>
            <ac:picMk id="5" creationId="{89BC461F-1150-4BF3-847A-7FE3774CB4E8}"/>
          </ac:picMkLst>
        </pc:picChg>
        <pc:picChg chg="add">
          <ac:chgData name="Sue Han Lee" userId="7a121513-da12-4df5-b74a-6dc9ebecb86f" providerId="ADAL" clId="{1CC048CA-B254-4B97-AE10-6114A666B652}" dt="2025-08-13T10:32:23.482" v="1611"/>
          <ac:picMkLst>
            <pc:docMk/>
            <pc:sldMk cId="2102837189" sldId="5297"/>
            <ac:picMk id="6" creationId="{FCAC4D3E-359D-4945-BAE6-292B407D70DB}"/>
          </ac:picMkLst>
        </pc:picChg>
      </pc:sldChg>
      <pc:sldChg chg="addSp delSp modSp add">
        <pc:chgData name="Sue Han Lee" userId="7a121513-da12-4df5-b74a-6dc9ebecb86f" providerId="ADAL" clId="{1CC048CA-B254-4B97-AE10-6114A666B652}" dt="2025-08-13T11:04:24.645" v="1942" actId="1076"/>
        <pc:sldMkLst>
          <pc:docMk/>
          <pc:sldMk cId="3178619993" sldId="5298"/>
        </pc:sldMkLst>
        <pc:spChg chg="del">
          <ac:chgData name="Sue Han Lee" userId="7a121513-da12-4df5-b74a-6dc9ebecb86f" providerId="ADAL" clId="{1CC048CA-B254-4B97-AE10-6114A666B652}" dt="2025-08-13T10:34:27.879" v="1618" actId="478"/>
          <ac:spMkLst>
            <pc:docMk/>
            <pc:sldMk cId="3178619993" sldId="5298"/>
            <ac:spMk id="2" creationId="{D722C860-099B-487E-ADD6-106D6A41E0E2}"/>
          </ac:spMkLst>
        </pc:spChg>
        <pc:spChg chg="add mod">
          <ac:chgData name="Sue Han Lee" userId="7a121513-da12-4df5-b74a-6dc9ebecb86f" providerId="ADAL" clId="{1CC048CA-B254-4B97-AE10-6114A666B652}" dt="2025-08-13T10:35:27.505" v="1634" actId="14100"/>
          <ac:spMkLst>
            <pc:docMk/>
            <pc:sldMk cId="3178619993" sldId="5298"/>
            <ac:spMk id="4" creationId="{DA9CF76E-2725-441D-89B9-3B0FF4FEE2DB}"/>
          </ac:spMkLst>
        </pc:spChg>
        <pc:spChg chg="add mod">
          <ac:chgData name="Sue Han Lee" userId="7a121513-da12-4df5-b74a-6dc9ebecb86f" providerId="ADAL" clId="{1CC048CA-B254-4B97-AE10-6114A666B652}" dt="2025-08-13T11:04:24.645" v="1942" actId="1076"/>
          <ac:spMkLst>
            <pc:docMk/>
            <pc:sldMk cId="3178619993" sldId="5298"/>
            <ac:spMk id="10" creationId="{EA110CF3-D63A-4D6E-9467-CCFCC7E27E40}"/>
          </ac:spMkLst>
        </pc:spChg>
        <pc:graphicFrameChg chg="add del mod">
          <ac:chgData name="Sue Han Lee" userId="7a121513-da12-4df5-b74a-6dc9ebecb86f" providerId="ADAL" clId="{1CC048CA-B254-4B97-AE10-6114A666B652}" dt="2025-08-13T10:34:50.985" v="1624"/>
          <ac:graphicFrameMkLst>
            <pc:docMk/>
            <pc:sldMk cId="3178619993" sldId="5298"/>
            <ac:graphicFrameMk id="7" creationId="{F57D24E6-3AB3-4E68-834C-58B23599FE04}"/>
          </ac:graphicFrameMkLst>
        </pc:graphicFrameChg>
        <pc:picChg chg="del">
          <ac:chgData name="Sue Han Lee" userId="7a121513-da12-4df5-b74a-6dc9ebecb86f" providerId="ADAL" clId="{1CC048CA-B254-4B97-AE10-6114A666B652}" dt="2025-08-13T10:33:59.180" v="1613" actId="478"/>
          <ac:picMkLst>
            <pc:docMk/>
            <pc:sldMk cId="3178619993" sldId="5298"/>
            <ac:picMk id="5" creationId="{89BC461F-1150-4BF3-847A-7FE3774CB4E8}"/>
          </ac:picMkLst>
        </pc:picChg>
        <pc:picChg chg="add mod">
          <ac:chgData name="Sue Han Lee" userId="7a121513-da12-4df5-b74a-6dc9ebecb86f" providerId="ADAL" clId="{1CC048CA-B254-4B97-AE10-6114A666B652}" dt="2025-08-13T10:35:31.076" v="1637" actId="1076"/>
          <ac:picMkLst>
            <pc:docMk/>
            <pc:sldMk cId="3178619993" sldId="5298"/>
            <ac:picMk id="9" creationId="{141EF7F3-97A0-402D-BA8A-A07E17E10976}"/>
          </ac:picMkLst>
        </pc:picChg>
      </pc:sldChg>
      <pc:sldChg chg="addSp modSp add">
        <pc:chgData name="Sue Han Lee" userId="7a121513-da12-4df5-b74a-6dc9ebecb86f" providerId="ADAL" clId="{1CC048CA-B254-4B97-AE10-6114A666B652}" dt="2025-08-13T10:52:56.068" v="1707" actId="14100"/>
        <pc:sldMkLst>
          <pc:docMk/>
          <pc:sldMk cId="1200065251" sldId="5299"/>
        </pc:sldMkLst>
        <pc:spChg chg="mod">
          <ac:chgData name="Sue Han Lee" userId="7a121513-da12-4df5-b74a-6dc9ebecb86f" providerId="ADAL" clId="{1CC048CA-B254-4B97-AE10-6114A666B652}" dt="2025-08-13T10:52:56.068" v="1707" actId="14100"/>
          <ac:spMkLst>
            <pc:docMk/>
            <pc:sldMk cId="1200065251" sldId="5299"/>
            <ac:spMk id="2" creationId="{A1EAEEA9-61F2-DE92-C9E7-C4A1D72644D8}"/>
          </ac:spMkLst>
        </pc:spChg>
        <pc:picChg chg="add">
          <ac:chgData name="Sue Han Lee" userId="7a121513-da12-4df5-b74a-6dc9ebecb86f" providerId="ADAL" clId="{1CC048CA-B254-4B97-AE10-6114A666B652}" dt="2025-08-13T10:51:07.264" v="1682"/>
          <ac:picMkLst>
            <pc:docMk/>
            <pc:sldMk cId="1200065251" sldId="5299"/>
            <ac:picMk id="10" creationId="{1218FD55-CBF9-4C76-BE28-03673D07F273}"/>
          </ac:picMkLst>
        </pc:picChg>
      </pc:sldChg>
      <pc:sldChg chg="addSp delSp modSp add">
        <pc:chgData name="Sue Han Lee" userId="7a121513-da12-4df5-b74a-6dc9ebecb86f" providerId="ADAL" clId="{1CC048CA-B254-4B97-AE10-6114A666B652}" dt="2025-08-13T10:53:00.247" v="1709" actId="14100"/>
        <pc:sldMkLst>
          <pc:docMk/>
          <pc:sldMk cId="2881390709" sldId="5300"/>
        </pc:sldMkLst>
        <pc:spChg chg="del">
          <ac:chgData name="Sue Han Lee" userId="7a121513-da12-4df5-b74a-6dc9ebecb86f" providerId="ADAL" clId="{1CC048CA-B254-4B97-AE10-6114A666B652}" dt="2025-08-13T10:51:54.810" v="1685" actId="478"/>
          <ac:spMkLst>
            <pc:docMk/>
            <pc:sldMk cId="2881390709" sldId="5300"/>
            <ac:spMk id="2" creationId="{2D9D217C-3673-87CA-FDC3-50E18DFC85E0}"/>
          </ac:spMkLst>
        </pc:spChg>
        <pc:spChg chg="mod">
          <ac:chgData name="Sue Han Lee" userId="7a121513-da12-4df5-b74a-6dc9ebecb86f" providerId="ADAL" clId="{1CC048CA-B254-4B97-AE10-6114A666B652}" dt="2025-08-13T10:51:59.328" v="1687" actId="1076"/>
          <ac:spMkLst>
            <pc:docMk/>
            <pc:sldMk cId="2881390709" sldId="5300"/>
            <ac:spMk id="3" creationId="{29108728-7A6B-1115-5FA8-1E5F58BEB309}"/>
          </ac:spMkLst>
        </pc:spChg>
        <pc:spChg chg="add del mod">
          <ac:chgData name="Sue Han Lee" userId="7a121513-da12-4df5-b74a-6dc9ebecb86f" providerId="ADAL" clId="{1CC048CA-B254-4B97-AE10-6114A666B652}" dt="2025-08-13T10:52:04.551" v="1689" actId="478"/>
          <ac:spMkLst>
            <pc:docMk/>
            <pc:sldMk cId="2881390709" sldId="5300"/>
            <ac:spMk id="6" creationId="{11392C8B-9857-4D07-8F59-EF9A4920DE1E}"/>
          </ac:spMkLst>
        </pc:spChg>
        <pc:spChg chg="mod">
          <ac:chgData name="Sue Han Lee" userId="7a121513-da12-4df5-b74a-6dc9ebecb86f" providerId="ADAL" clId="{1CC048CA-B254-4B97-AE10-6114A666B652}" dt="2025-08-13T10:52:11.312" v="1690" actId="14100"/>
          <ac:spMkLst>
            <pc:docMk/>
            <pc:sldMk cId="2881390709" sldId="5300"/>
            <ac:spMk id="10" creationId="{B0F60807-9018-585C-62E0-297A8A819FF2}"/>
          </ac:spMkLst>
        </pc:spChg>
        <pc:spChg chg="mod">
          <ac:chgData name="Sue Han Lee" userId="7a121513-da12-4df5-b74a-6dc9ebecb86f" providerId="ADAL" clId="{1CC048CA-B254-4B97-AE10-6114A666B652}" dt="2025-08-13T10:52:02.037" v="1688" actId="1076"/>
          <ac:spMkLst>
            <pc:docMk/>
            <pc:sldMk cId="2881390709" sldId="5300"/>
            <ac:spMk id="16" creationId="{0ACFF192-13A3-A6AD-DBA6-58D9C0B11885}"/>
          </ac:spMkLst>
        </pc:spChg>
        <pc:spChg chg="add mod">
          <ac:chgData name="Sue Han Lee" userId="7a121513-da12-4df5-b74a-6dc9ebecb86f" providerId="ADAL" clId="{1CC048CA-B254-4B97-AE10-6114A666B652}" dt="2025-08-13T10:53:00.247" v="1709" actId="14100"/>
          <ac:spMkLst>
            <pc:docMk/>
            <pc:sldMk cId="2881390709" sldId="5300"/>
            <ac:spMk id="24" creationId="{C5A659D3-D911-4362-8E5A-2E0BDF3F62F3}"/>
          </ac:spMkLst>
        </pc:spChg>
        <pc:picChg chg="add">
          <ac:chgData name="Sue Han Lee" userId="7a121513-da12-4df5-b74a-6dc9ebecb86f" providerId="ADAL" clId="{1CC048CA-B254-4B97-AE10-6114A666B652}" dt="2025-08-13T10:51:55.257" v="1686"/>
          <ac:picMkLst>
            <pc:docMk/>
            <pc:sldMk cId="2881390709" sldId="5300"/>
            <ac:picMk id="26" creationId="{11FC0EF9-5626-4BD5-84A1-80660270B7DA}"/>
          </ac:picMkLst>
        </pc:picChg>
      </pc:sldChg>
      <pc:sldChg chg="addSp delSp modSp add modAnim modNotesTx">
        <pc:chgData name="Sue Han Lee" userId="7a121513-da12-4df5-b74a-6dc9ebecb86f" providerId="ADAL" clId="{1CC048CA-B254-4B97-AE10-6114A666B652}" dt="2025-08-13T10:56:51.538" v="1910" actId="20577"/>
        <pc:sldMkLst>
          <pc:docMk/>
          <pc:sldMk cId="2925226369" sldId="5301"/>
        </pc:sldMkLst>
        <pc:spChg chg="mod">
          <ac:chgData name="Sue Han Lee" userId="7a121513-da12-4df5-b74a-6dc9ebecb86f" providerId="ADAL" clId="{1CC048CA-B254-4B97-AE10-6114A666B652}" dt="2025-08-13T10:54:14.282" v="1737" actId="20577"/>
          <ac:spMkLst>
            <pc:docMk/>
            <pc:sldMk cId="2925226369" sldId="5301"/>
            <ac:spMk id="2" creationId="{0ACF952C-A75E-B791-AACF-1F2AEEAE9760}"/>
          </ac:spMkLst>
        </pc:spChg>
        <pc:spChg chg="del mod">
          <ac:chgData name="Sue Han Lee" userId="7a121513-da12-4df5-b74a-6dc9ebecb86f" providerId="ADAL" clId="{1CC048CA-B254-4B97-AE10-6114A666B652}" dt="2025-08-13T10:53:28.307" v="1713" actId="478"/>
          <ac:spMkLst>
            <pc:docMk/>
            <pc:sldMk cId="2925226369" sldId="5301"/>
            <ac:spMk id="10" creationId="{3C6EEDEF-B6AB-F1CA-BF5A-B700145D01EF}"/>
          </ac:spMkLst>
        </pc:spChg>
        <pc:spChg chg="mod">
          <ac:chgData name="Sue Han Lee" userId="7a121513-da12-4df5-b74a-6dc9ebecb86f" providerId="ADAL" clId="{1CC048CA-B254-4B97-AE10-6114A666B652}" dt="2025-08-13T10:52:27.568" v="1691" actId="1076"/>
          <ac:spMkLst>
            <pc:docMk/>
            <pc:sldMk cId="2925226369" sldId="5301"/>
            <ac:spMk id="12" creationId="{4F904759-631C-BB86-D7EA-A5842DF6E189}"/>
          </ac:spMkLst>
        </pc:spChg>
        <pc:spChg chg="add">
          <ac:chgData name="Sue Han Lee" userId="7a121513-da12-4df5-b74a-6dc9ebecb86f" providerId="ADAL" clId="{1CC048CA-B254-4B97-AE10-6114A666B652}" dt="2025-08-13T10:53:28.640" v="1714"/>
          <ac:spMkLst>
            <pc:docMk/>
            <pc:sldMk cId="2925226369" sldId="5301"/>
            <ac:spMk id="26" creationId="{BA908CC9-3ACE-4960-BE4A-E156E637317A}"/>
          </ac:spMkLst>
        </pc:spChg>
        <pc:spChg chg="add mod">
          <ac:chgData name="Sue Han Lee" userId="7a121513-da12-4df5-b74a-6dc9ebecb86f" providerId="ADAL" clId="{1CC048CA-B254-4B97-AE10-6114A666B652}" dt="2025-08-13T10:55:46.373" v="1821" actId="5793"/>
          <ac:spMkLst>
            <pc:docMk/>
            <pc:sldMk cId="2925226369" sldId="5301"/>
            <ac:spMk id="28" creationId="{40DE5B23-3D41-4415-8D3E-C133152F0B20}"/>
          </ac:spMkLst>
        </pc:spChg>
        <pc:picChg chg="add">
          <ac:chgData name="Sue Han Lee" userId="7a121513-da12-4df5-b74a-6dc9ebecb86f" providerId="ADAL" clId="{1CC048CA-B254-4B97-AE10-6114A666B652}" dt="2025-08-13T10:53:20.014" v="1711"/>
          <ac:picMkLst>
            <pc:docMk/>
            <pc:sldMk cId="2925226369" sldId="5301"/>
            <ac:picMk id="24" creationId="{9B3DAC51-9811-4520-9EE4-2CEA0B0CB77A}"/>
          </ac:picMkLst>
        </pc:picChg>
      </pc:sldChg>
      <pc:sldChg chg="addSp delSp modSp add delAnim">
        <pc:chgData name="Sue Han Lee" userId="7a121513-da12-4df5-b74a-6dc9ebecb86f" providerId="ADAL" clId="{1CC048CA-B254-4B97-AE10-6114A666B652}" dt="2025-08-13T11:23:32.612" v="2262" actId="478"/>
        <pc:sldMkLst>
          <pc:docMk/>
          <pc:sldMk cId="2487409773" sldId="5302"/>
        </pc:sldMkLst>
        <pc:spChg chg="mod">
          <ac:chgData name="Sue Han Lee" userId="7a121513-da12-4df5-b74a-6dc9ebecb86f" providerId="ADAL" clId="{1CC048CA-B254-4B97-AE10-6114A666B652}" dt="2025-08-13T11:22:29.972" v="2257" actId="14100"/>
          <ac:spMkLst>
            <pc:docMk/>
            <pc:sldMk cId="2487409773" sldId="5302"/>
            <ac:spMk id="2" creationId="{E243CD6B-A9CF-080B-2D2A-B6A88860071D}"/>
          </ac:spMkLst>
        </pc:spChg>
        <pc:spChg chg="del mod">
          <ac:chgData name="Sue Han Lee" userId="7a121513-da12-4df5-b74a-6dc9ebecb86f" providerId="ADAL" clId="{1CC048CA-B254-4B97-AE10-6114A666B652}" dt="2025-08-13T11:23:32.612" v="2262" actId="478"/>
          <ac:spMkLst>
            <pc:docMk/>
            <pc:sldMk cId="2487409773" sldId="5302"/>
            <ac:spMk id="7" creationId="{961A9B94-7852-E1A9-5DC2-43ACD362F78A}"/>
          </ac:spMkLst>
        </pc:spChg>
        <pc:spChg chg="mod">
          <ac:chgData name="Sue Han Lee" userId="7a121513-da12-4df5-b74a-6dc9ebecb86f" providerId="ADAL" clId="{1CC048CA-B254-4B97-AE10-6114A666B652}" dt="2025-08-13T11:17:18.920" v="2084" actId="20577"/>
          <ac:spMkLst>
            <pc:docMk/>
            <pc:sldMk cId="2487409773" sldId="5302"/>
            <ac:spMk id="10" creationId="{4C191728-0FD6-52DA-A2BA-397868E6A096}"/>
          </ac:spMkLst>
        </pc:spChg>
        <pc:spChg chg="mod">
          <ac:chgData name="Sue Han Lee" userId="7a121513-da12-4df5-b74a-6dc9ebecb86f" providerId="ADAL" clId="{1CC048CA-B254-4B97-AE10-6114A666B652}" dt="2025-08-13T11:17:23.866" v="2094" actId="20577"/>
          <ac:spMkLst>
            <pc:docMk/>
            <pc:sldMk cId="2487409773" sldId="5302"/>
            <ac:spMk id="11" creationId="{AE2A402F-233B-A3DC-6F19-E363D10D43FC}"/>
          </ac:spMkLst>
        </pc:spChg>
        <pc:spChg chg="del mod">
          <ac:chgData name="Sue Han Lee" userId="7a121513-da12-4df5-b74a-6dc9ebecb86f" providerId="ADAL" clId="{1CC048CA-B254-4B97-AE10-6114A666B652}" dt="2025-08-13T11:16:38.728" v="2071"/>
          <ac:spMkLst>
            <pc:docMk/>
            <pc:sldMk cId="2487409773" sldId="5302"/>
            <ac:spMk id="12" creationId="{2AB85328-531E-80A5-D6AB-758B092F18EA}"/>
          </ac:spMkLst>
        </pc:spChg>
        <pc:spChg chg="del mod">
          <ac:chgData name="Sue Han Lee" userId="7a121513-da12-4df5-b74a-6dc9ebecb86f" providerId="ADAL" clId="{1CC048CA-B254-4B97-AE10-6114A666B652}" dt="2025-08-13T11:17:28.495" v="2097"/>
          <ac:spMkLst>
            <pc:docMk/>
            <pc:sldMk cId="2487409773" sldId="5302"/>
            <ac:spMk id="13" creationId="{1BFB26F8-5DAD-8FB8-C067-0026EC64C706}"/>
          </ac:spMkLst>
        </pc:spChg>
        <pc:spChg chg="mod">
          <ac:chgData name="Sue Han Lee" userId="7a121513-da12-4df5-b74a-6dc9ebecb86f" providerId="ADAL" clId="{1CC048CA-B254-4B97-AE10-6114A666B652}" dt="2025-08-13T11:17:10.216" v="2079" actId="255"/>
          <ac:spMkLst>
            <pc:docMk/>
            <pc:sldMk cId="2487409773" sldId="5302"/>
            <ac:spMk id="14" creationId="{E3306EC8-072E-0FB5-1D8D-597228C10477}"/>
          </ac:spMkLst>
        </pc:spChg>
        <pc:picChg chg="add">
          <ac:chgData name="Sue Han Lee" userId="7a121513-da12-4df5-b74a-6dc9ebecb86f" providerId="ADAL" clId="{1CC048CA-B254-4B97-AE10-6114A666B652}" dt="2025-08-13T11:16:42.801" v="2072"/>
          <ac:picMkLst>
            <pc:docMk/>
            <pc:sldMk cId="2487409773" sldId="5302"/>
            <ac:picMk id="18" creationId="{126001E7-675B-41FC-A436-B9F6C9B189AA}"/>
          </ac:picMkLst>
        </pc:picChg>
        <pc:cxnChg chg="del">
          <ac:chgData name="Sue Han Lee" userId="7a121513-da12-4df5-b74a-6dc9ebecb86f" providerId="ADAL" clId="{1CC048CA-B254-4B97-AE10-6114A666B652}" dt="2025-08-13T11:23:26.859" v="2261" actId="478"/>
          <ac:cxnSpMkLst>
            <pc:docMk/>
            <pc:sldMk cId="2487409773" sldId="5302"/>
            <ac:cxnSpMk id="16" creationId="{1F7B0B11-0E90-FD02-6F1D-7B20827839DE}"/>
          </ac:cxnSpMkLst>
        </pc:cxnChg>
      </pc:sldChg>
      <pc:sldChg chg="modSp add">
        <pc:chgData name="Sue Han Lee" userId="7a121513-da12-4df5-b74a-6dc9ebecb86f" providerId="ADAL" clId="{1CC048CA-B254-4B97-AE10-6114A666B652}" dt="2025-08-14T06:30:30.665" v="2750" actId="113"/>
        <pc:sldMkLst>
          <pc:docMk/>
          <pc:sldMk cId="1217875264" sldId="5303"/>
        </pc:sldMkLst>
        <pc:spChg chg="mod">
          <ac:chgData name="Sue Han Lee" userId="7a121513-da12-4df5-b74a-6dc9ebecb86f" providerId="ADAL" clId="{1CC048CA-B254-4B97-AE10-6114A666B652}" dt="2025-08-14T06:30:30.665" v="2750" actId="113"/>
          <ac:spMkLst>
            <pc:docMk/>
            <pc:sldMk cId="1217875264" sldId="5303"/>
            <ac:spMk id="3" creationId="{1ED97218-BB6B-4DDA-AFA5-1740C23D2C0D}"/>
          </ac:spMkLst>
        </pc:spChg>
      </pc:sldChg>
      <pc:sldChg chg="addSp delSp modSp add">
        <pc:chgData name="Sue Han Lee" userId="7a121513-da12-4df5-b74a-6dc9ebecb86f" providerId="ADAL" clId="{1CC048CA-B254-4B97-AE10-6114A666B652}" dt="2025-08-14T06:19:51.169" v="2574" actId="14100"/>
        <pc:sldMkLst>
          <pc:docMk/>
          <pc:sldMk cId="2425982084" sldId="5304"/>
        </pc:sldMkLst>
        <pc:spChg chg="mod">
          <ac:chgData name="Sue Han Lee" userId="7a121513-da12-4df5-b74a-6dc9ebecb86f" providerId="ADAL" clId="{1CC048CA-B254-4B97-AE10-6114A666B652}" dt="2025-08-14T06:17:06.216" v="2530" actId="113"/>
          <ac:spMkLst>
            <pc:docMk/>
            <pc:sldMk cId="2425982084" sldId="5304"/>
            <ac:spMk id="2" creationId="{FF8A1D0E-EF2A-47A0-BB5D-2D257E05AA74}"/>
          </ac:spMkLst>
        </pc:spChg>
        <pc:spChg chg="mod">
          <ac:chgData name="Sue Han Lee" userId="7a121513-da12-4df5-b74a-6dc9ebecb86f" providerId="ADAL" clId="{1CC048CA-B254-4B97-AE10-6114A666B652}" dt="2025-08-14T06:10:17.957" v="2453" actId="20577"/>
          <ac:spMkLst>
            <pc:docMk/>
            <pc:sldMk cId="2425982084" sldId="5304"/>
            <ac:spMk id="3" creationId="{1ED97218-BB6B-4DDA-AFA5-1740C23D2C0D}"/>
          </ac:spMkLst>
        </pc:spChg>
        <pc:spChg chg="add mod">
          <ac:chgData name="Sue Han Lee" userId="7a121513-da12-4df5-b74a-6dc9ebecb86f" providerId="ADAL" clId="{1CC048CA-B254-4B97-AE10-6114A666B652}" dt="2025-08-14T06:19:47.282" v="2572" actId="1076"/>
          <ac:spMkLst>
            <pc:docMk/>
            <pc:sldMk cId="2425982084" sldId="5304"/>
            <ac:spMk id="4" creationId="{8466A741-8813-4666-AF0A-8E7604FB0149}"/>
          </ac:spMkLst>
        </pc:spChg>
        <pc:spChg chg="add del mod">
          <ac:chgData name="Sue Han Lee" userId="7a121513-da12-4df5-b74a-6dc9ebecb86f" providerId="ADAL" clId="{1CC048CA-B254-4B97-AE10-6114A666B652}" dt="2025-08-14T06:17:17.584" v="2531" actId="478"/>
          <ac:spMkLst>
            <pc:docMk/>
            <pc:sldMk cId="2425982084" sldId="5304"/>
            <ac:spMk id="6" creationId="{C3A6CD1D-6700-43E3-8219-CA4F45F7E34F}"/>
          </ac:spMkLst>
        </pc:spChg>
        <pc:spChg chg="add del mod">
          <ac:chgData name="Sue Han Lee" userId="7a121513-da12-4df5-b74a-6dc9ebecb86f" providerId="ADAL" clId="{1CC048CA-B254-4B97-AE10-6114A666B652}" dt="2025-08-14T06:18:20.543" v="2547" actId="478"/>
          <ac:spMkLst>
            <pc:docMk/>
            <pc:sldMk cId="2425982084" sldId="5304"/>
            <ac:spMk id="7" creationId="{50DEC303-DD01-4A2F-9BFD-6D346468C707}"/>
          </ac:spMkLst>
        </pc:spChg>
        <pc:spChg chg="add del mod">
          <ac:chgData name="Sue Han Lee" userId="7a121513-da12-4df5-b74a-6dc9ebecb86f" providerId="ADAL" clId="{1CC048CA-B254-4B97-AE10-6114A666B652}" dt="2025-08-14T06:19:01.759" v="2556" actId="478"/>
          <ac:spMkLst>
            <pc:docMk/>
            <pc:sldMk cId="2425982084" sldId="5304"/>
            <ac:spMk id="8" creationId="{7D0EB84E-5C99-4198-9EF3-27C0E1F37135}"/>
          </ac:spMkLst>
        </pc:spChg>
        <pc:spChg chg="add mod">
          <ac:chgData name="Sue Han Lee" userId="7a121513-da12-4df5-b74a-6dc9ebecb86f" providerId="ADAL" clId="{1CC048CA-B254-4B97-AE10-6114A666B652}" dt="2025-08-14T06:19:51.169" v="2574" actId="14100"/>
          <ac:spMkLst>
            <pc:docMk/>
            <pc:sldMk cId="2425982084" sldId="5304"/>
            <ac:spMk id="9" creationId="{4D918024-6C2F-4DFE-A20D-421D25A3A366}"/>
          </ac:spMkLst>
        </pc:spChg>
      </pc:sldChg>
      <pc:sldChg chg="addSp delSp modSp add">
        <pc:chgData name="Sue Han Lee" userId="7a121513-da12-4df5-b74a-6dc9ebecb86f" providerId="ADAL" clId="{1CC048CA-B254-4B97-AE10-6114A666B652}" dt="2025-08-14T06:25:02.467" v="2618" actId="255"/>
        <pc:sldMkLst>
          <pc:docMk/>
          <pc:sldMk cId="1675595896" sldId="5305"/>
        </pc:sldMkLst>
        <pc:spChg chg="mod">
          <ac:chgData name="Sue Han Lee" userId="7a121513-da12-4df5-b74a-6dc9ebecb86f" providerId="ADAL" clId="{1CC048CA-B254-4B97-AE10-6114A666B652}" dt="2025-08-14T06:23:18.588" v="2583" actId="27636"/>
          <ac:spMkLst>
            <pc:docMk/>
            <pc:sldMk cId="1675595896" sldId="5305"/>
            <ac:spMk id="2" creationId="{FF8A1D0E-EF2A-47A0-BB5D-2D257E05AA74}"/>
          </ac:spMkLst>
        </pc:spChg>
        <pc:spChg chg="add del">
          <ac:chgData name="Sue Han Lee" userId="7a121513-da12-4df5-b74a-6dc9ebecb86f" providerId="ADAL" clId="{1CC048CA-B254-4B97-AE10-6114A666B652}" dt="2025-08-14T06:23:24.969" v="2585"/>
          <ac:spMkLst>
            <pc:docMk/>
            <pc:sldMk cId="1675595896" sldId="5305"/>
            <ac:spMk id="4" creationId="{4E231499-DBA8-41C4-BE6A-B8FB9F59890E}"/>
          </ac:spMkLst>
        </pc:spChg>
        <pc:spChg chg="mod">
          <ac:chgData name="Sue Han Lee" userId="7a121513-da12-4df5-b74a-6dc9ebecb86f" providerId="ADAL" clId="{1CC048CA-B254-4B97-AE10-6114A666B652}" dt="2025-08-14T06:25:02.467" v="2618" actId="255"/>
          <ac:spMkLst>
            <pc:docMk/>
            <pc:sldMk cId="1675595896" sldId="5305"/>
            <ac:spMk id="6" creationId="{C3A6CD1D-6700-43E3-8219-CA4F45F7E34F}"/>
          </ac:spMkLst>
        </pc:spChg>
      </pc:sldChg>
      <pc:sldChg chg="modSp add">
        <pc:chgData name="Sue Han Lee" userId="7a121513-da12-4df5-b74a-6dc9ebecb86f" providerId="ADAL" clId="{1CC048CA-B254-4B97-AE10-6114A666B652}" dt="2025-08-14T06:27:06.372" v="2663" actId="113"/>
        <pc:sldMkLst>
          <pc:docMk/>
          <pc:sldMk cId="370938725" sldId="5306"/>
        </pc:sldMkLst>
        <pc:spChg chg="mod">
          <ac:chgData name="Sue Han Lee" userId="7a121513-da12-4df5-b74a-6dc9ebecb86f" providerId="ADAL" clId="{1CC048CA-B254-4B97-AE10-6114A666B652}" dt="2025-08-14T06:26:07.247" v="2631" actId="20577"/>
          <ac:spMkLst>
            <pc:docMk/>
            <pc:sldMk cId="370938725" sldId="5306"/>
            <ac:spMk id="2" creationId="{FF8A1D0E-EF2A-47A0-BB5D-2D257E05AA74}"/>
          </ac:spMkLst>
        </pc:spChg>
        <pc:spChg chg="mod">
          <ac:chgData name="Sue Han Lee" userId="7a121513-da12-4df5-b74a-6dc9ebecb86f" providerId="ADAL" clId="{1CC048CA-B254-4B97-AE10-6114A666B652}" dt="2025-08-14T06:27:06.372" v="2663" actId="113"/>
          <ac:spMkLst>
            <pc:docMk/>
            <pc:sldMk cId="370938725" sldId="5306"/>
            <ac:spMk id="6" creationId="{C3A6CD1D-6700-43E3-8219-CA4F45F7E34F}"/>
          </ac:spMkLst>
        </pc:spChg>
      </pc:sldChg>
      <pc:sldChg chg="addSp delSp modSp add">
        <pc:chgData name="Sue Han Lee" userId="7a121513-da12-4df5-b74a-6dc9ebecb86f" providerId="ADAL" clId="{1CC048CA-B254-4B97-AE10-6114A666B652}" dt="2025-08-14T06:26:55.981" v="2660" actId="113"/>
        <pc:sldMkLst>
          <pc:docMk/>
          <pc:sldMk cId="412083282" sldId="5307"/>
        </pc:sldMkLst>
        <pc:spChg chg="mod">
          <ac:chgData name="Sue Han Lee" userId="7a121513-da12-4df5-b74a-6dc9ebecb86f" providerId="ADAL" clId="{1CC048CA-B254-4B97-AE10-6114A666B652}" dt="2025-08-14T06:26:18.099" v="2638" actId="20577"/>
          <ac:spMkLst>
            <pc:docMk/>
            <pc:sldMk cId="412083282" sldId="5307"/>
            <ac:spMk id="2" creationId="{FF8A1D0E-EF2A-47A0-BB5D-2D257E05AA74}"/>
          </ac:spMkLst>
        </pc:spChg>
        <pc:spChg chg="add del">
          <ac:chgData name="Sue Han Lee" userId="7a121513-da12-4df5-b74a-6dc9ebecb86f" providerId="ADAL" clId="{1CC048CA-B254-4B97-AE10-6114A666B652}" dt="2025-08-14T06:26:23.601" v="2640"/>
          <ac:spMkLst>
            <pc:docMk/>
            <pc:sldMk cId="412083282" sldId="5307"/>
            <ac:spMk id="4" creationId="{58F9856C-0BB0-4B54-9DE3-87D6A8B76764}"/>
          </ac:spMkLst>
        </pc:spChg>
        <pc:spChg chg="mod">
          <ac:chgData name="Sue Han Lee" userId="7a121513-da12-4df5-b74a-6dc9ebecb86f" providerId="ADAL" clId="{1CC048CA-B254-4B97-AE10-6114A666B652}" dt="2025-08-14T06:26:55.981" v="2660" actId="113"/>
          <ac:spMkLst>
            <pc:docMk/>
            <pc:sldMk cId="412083282" sldId="5307"/>
            <ac:spMk id="6" creationId="{C3A6CD1D-6700-43E3-8219-CA4F45F7E34F}"/>
          </ac:spMkLst>
        </pc:spChg>
      </pc:sldChg>
      <pc:sldChg chg="modSp add ord">
        <pc:chgData name="Sue Han Lee" userId="7a121513-da12-4df5-b74a-6dc9ebecb86f" providerId="ADAL" clId="{1CC048CA-B254-4B97-AE10-6114A666B652}" dt="2025-08-14T06:32:59.608" v="2792" actId="255"/>
        <pc:sldMkLst>
          <pc:docMk/>
          <pc:sldMk cId="426545986" sldId="5308"/>
        </pc:sldMkLst>
        <pc:spChg chg="mod">
          <ac:chgData name="Sue Han Lee" userId="7a121513-da12-4df5-b74a-6dc9ebecb86f" providerId="ADAL" clId="{1CC048CA-B254-4B97-AE10-6114A666B652}" dt="2025-08-14T06:32:59.608" v="2792" actId="255"/>
          <ac:spMkLst>
            <pc:docMk/>
            <pc:sldMk cId="426545986" sldId="5308"/>
            <ac:spMk id="6" creationId="{C3A6CD1D-6700-43E3-8219-CA4F45F7E34F}"/>
          </ac:spMkLst>
        </pc:spChg>
      </pc:sldChg>
      <pc:sldChg chg="modSp add">
        <pc:chgData name="Sue Han Lee" userId="7a121513-da12-4df5-b74a-6dc9ebecb86f" providerId="ADAL" clId="{1CC048CA-B254-4B97-AE10-6114A666B652}" dt="2025-08-14T06:39:52.999" v="2845" actId="1076"/>
        <pc:sldMkLst>
          <pc:docMk/>
          <pc:sldMk cId="2940990765" sldId="5309"/>
        </pc:sldMkLst>
        <pc:spChg chg="mod">
          <ac:chgData name="Sue Han Lee" userId="7a121513-da12-4df5-b74a-6dc9ebecb86f" providerId="ADAL" clId="{1CC048CA-B254-4B97-AE10-6114A666B652}" dt="2025-08-14T06:38:19.848" v="2820" actId="20577"/>
          <ac:spMkLst>
            <pc:docMk/>
            <pc:sldMk cId="2940990765" sldId="5309"/>
            <ac:spMk id="2" creationId="{FF8A1D0E-EF2A-47A0-BB5D-2D257E05AA74}"/>
          </ac:spMkLst>
        </pc:spChg>
        <pc:spChg chg="mod">
          <ac:chgData name="Sue Han Lee" userId="7a121513-da12-4df5-b74a-6dc9ebecb86f" providerId="ADAL" clId="{1CC048CA-B254-4B97-AE10-6114A666B652}" dt="2025-08-14T06:39:52.999" v="2845" actId="1076"/>
          <ac:spMkLst>
            <pc:docMk/>
            <pc:sldMk cId="2940990765" sldId="5309"/>
            <ac:spMk id="6" creationId="{C3A6CD1D-6700-43E3-8219-CA4F45F7E34F}"/>
          </ac:spMkLst>
        </pc:spChg>
      </pc:sldChg>
      <pc:sldChg chg="modSp add">
        <pc:chgData name="Sue Han Lee" userId="7a121513-da12-4df5-b74a-6dc9ebecb86f" providerId="ADAL" clId="{1CC048CA-B254-4B97-AE10-6114A666B652}" dt="2025-08-14T06:31:29.458" v="2760" actId="15"/>
        <pc:sldMkLst>
          <pc:docMk/>
          <pc:sldMk cId="1205221436" sldId="5310"/>
        </pc:sldMkLst>
        <pc:spChg chg="mod">
          <ac:chgData name="Sue Han Lee" userId="7a121513-da12-4df5-b74a-6dc9ebecb86f" providerId="ADAL" clId="{1CC048CA-B254-4B97-AE10-6114A666B652}" dt="2025-08-14T06:31:29.458" v="2760" actId="15"/>
          <ac:spMkLst>
            <pc:docMk/>
            <pc:sldMk cId="1205221436" sldId="5310"/>
            <ac:spMk id="6" creationId="{C3A6CD1D-6700-43E3-8219-CA4F45F7E34F}"/>
          </ac:spMkLst>
        </pc:spChg>
      </pc:sldChg>
      <pc:sldChg chg="modSp add">
        <pc:chgData name="Sue Han Lee" userId="7a121513-da12-4df5-b74a-6dc9ebecb86f" providerId="ADAL" clId="{1CC048CA-B254-4B97-AE10-6114A666B652}" dt="2025-08-14T06:40:17.767" v="2848" actId="113"/>
        <pc:sldMkLst>
          <pc:docMk/>
          <pc:sldMk cId="2116201242" sldId="5311"/>
        </pc:sldMkLst>
        <pc:spChg chg="mod">
          <ac:chgData name="Sue Han Lee" userId="7a121513-da12-4df5-b74a-6dc9ebecb86f" providerId="ADAL" clId="{1CC048CA-B254-4B97-AE10-6114A666B652}" dt="2025-08-14T06:40:17.767" v="2848" actId="113"/>
          <ac:spMkLst>
            <pc:docMk/>
            <pc:sldMk cId="2116201242" sldId="5311"/>
            <ac:spMk id="3" creationId="{1ED97218-BB6B-4DDA-AFA5-1740C23D2C0D}"/>
          </ac:spMkLst>
        </pc:spChg>
      </pc:sldChg>
      <pc:sldChg chg="addSp modSp add">
        <pc:chgData name="Sue Han Lee" userId="7a121513-da12-4df5-b74a-6dc9ebecb86f" providerId="ADAL" clId="{1CC048CA-B254-4B97-AE10-6114A666B652}" dt="2025-08-15T15:26:36.117" v="3103" actId="1076"/>
        <pc:sldMkLst>
          <pc:docMk/>
          <pc:sldMk cId="1481760724" sldId="5312"/>
        </pc:sldMkLst>
        <pc:spChg chg="mod">
          <ac:chgData name="Sue Han Lee" userId="7a121513-da12-4df5-b74a-6dc9ebecb86f" providerId="ADAL" clId="{1CC048CA-B254-4B97-AE10-6114A666B652}" dt="2025-08-15T15:25:46.238" v="3085" actId="1076"/>
          <ac:spMkLst>
            <pc:docMk/>
            <pc:sldMk cId="1481760724" sldId="5312"/>
            <ac:spMk id="2" creationId="{FF8A1D0E-EF2A-47A0-BB5D-2D257E05AA74}"/>
          </ac:spMkLst>
        </pc:spChg>
        <pc:spChg chg="mod">
          <ac:chgData name="Sue Han Lee" userId="7a121513-da12-4df5-b74a-6dc9ebecb86f" providerId="ADAL" clId="{1CC048CA-B254-4B97-AE10-6114A666B652}" dt="2025-08-15T15:25:55.198" v="3090" actId="1076"/>
          <ac:spMkLst>
            <pc:docMk/>
            <pc:sldMk cId="1481760724" sldId="5312"/>
            <ac:spMk id="3" creationId="{1ED97218-BB6B-4DDA-AFA5-1740C23D2C0D}"/>
          </ac:spMkLst>
        </pc:spChg>
        <pc:spChg chg="add mod">
          <ac:chgData name="Sue Han Lee" userId="7a121513-da12-4df5-b74a-6dc9ebecb86f" providerId="ADAL" clId="{1CC048CA-B254-4B97-AE10-6114A666B652}" dt="2025-08-15T15:26:35.196" v="3102" actId="1076"/>
          <ac:spMkLst>
            <pc:docMk/>
            <pc:sldMk cId="1481760724" sldId="5312"/>
            <ac:spMk id="4" creationId="{C83EC1C1-0405-432C-84CD-0DD831C7F550}"/>
          </ac:spMkLst>
        </pc:spChg>
        <pc:picChg chg="add mod modCrop">
          <ac:chgData name="Sue Han Lee" userId="7a121513-da12-4df5-b74a-6dc9ebecb86f" providerId="ADAL" clId="{1CC048CA-B254-4B97-AE10-6114A666B652}" dt="2025-08-15T15:26:36.117" v="3103" actId="1076"/>
          <ac:picMkLst>
            <pc:docMk/>
            <pc:sldMk cId="1481760724" sldId="5312"/>
            <ac:picMk id="6" creationId="{EC606A60-9C89-4B0B-A334-44192E1B5B4B}"/>
          </ac:picMkLst>
        </pc:picChg>
      </pc:sldChg>
      <pc:sldChg chg="modSp add">
        <pc:chgData name="Sue Han Lee" userId="7a121513-da12-4df5-b74a-6dc9ebecb86f" providerId="ADAL" clId="{1CC048CA-B254-4B97-AE10-6114A666B652}" dt="2025-08-15T15:19:44.616" v="3024" actId="113"/>
        <pc:sldMkLst>
          <pc:docMk/>
          <pc:sldMk cId="1166952898" sldId="5313"/>
        </pc:sldMkLst>
        <pc:spChg chg="mod">
          <ac:chgData name="Sue Han Lee" userId="7a121513-da12-4df5-b74a-6dc9ebecb86f" providerId="ADAL" clId="{1CC048CA-B254-4B97-AE10-6114A666B652}" dt="2025-08-15T15:19:17.919" v="3011"/>
          <ac:spMkLst>
            <pc:docMk/>
            <pc:sldMk cId="1166952898" sldId="5313"/>
            <ac:spMk id="2" creationId="{FF8A1D0E-EF2A-47A0-BB5D-2D257E05AA74}"/>
          </ac:spMkLst>
        </pc:spChg>
        <pc:spChg chg="mod">
          <ac:chgData name="Sue Han Lee" userId="7a121513-da12-4df5-b74a-6dc9ebecb86f" providerId="ADAL" clId="{1CC048CA-B254-4B97-AE10-6114A666B652}" dt="2025-08-15T15:19:44.616" v="3024" actId="113"/>
          <ac:spMkLst>
            <pc:docMk/>
            <pc:sldMk cId="1166952898" sldId="5313"/>
            <ac:spMk id="3" creationId="{1ED97218-BB6B-4DDA-AFA5-1740C23D2C0D}"/>
          </ac:spMkLst>
        </pc:spChg>
      </pc:sldChg>
      <pc:sldChg chg="add del">
        <pc:chgData name="Sue Han Lee" userId="7a121513-da12-4df5-b74a-6dc9ebecb86f" providerId="ADAL" clId="{1CC048CA-B254-4B97-AE10-6114A666B652}" dt="2025-08-15T16:20:44.984" v="3851" actId="2696"/>
        <pc:sldMkLst>
          <pc:docMk/>
          <pc:sldMk cId="2902116478" sldId="5314"/>
        </pc:sldMkLst>
      </pc:sldChg>
      <pc:sldChg chg="add del">
        <pc:chgData name="Sue Han Lee" userId="7a121513-da12-4df5-b74a-6dc9ebecb86f" providerId="ADAL" clId="{1CC048CA-B254-4B97-AE10-6114A666B652}" dt="2025-08-15T16:20:45.830" v="3852" actId="2696"/>
        <pc:sldMkLst>
          <pc:docMk/>
          <pc:sldMk cId="3827529569" sldId="5315"/>
        </pc:sldMkLst>
      </pc:sldChg>
      <pc:sldChg chg="addSp delSp modSp add">
        <pc:chgData name="Sue Han Lee" userId="7a121513-da12-4df5-b74a-6dc9ebecb86f" providerId="ADAL" clId="{1CC048CA-B254-4B97-AE10-6114A666B652}" dt="2025-08-15T15:22:55.500" v="3059" actId="20577"/>
        <pc:sldMkLst>
          <pc:docMk/>
          <pc:sldMk cId="2295614453" sldId="5316"/>
        </pc:sldMkLst>
        <pc:spChg chg="mod">
          <ac:chgData name="Sue Han Lee" userId="7a121513-da12-4df5-b74a-6dc9ebecb86f" providerId="ADAL" clId="{1CC048CA-B254-4B97-AE10-6114A666B652}" dt="2025-08-15T15:22:55.500" v="3059" actId="20577"/>
          <ac:spMkLst>
            <pc:docMk/>
            <pc:sldMk cId="2295614453" sldId="5316"/>
            <ac:spMk id="2" creationId="{FF8A1D0E-EF2A-47A0-BB5D-2D257E05AA74}"/>
          </ac:spMkLst>
        </pc:spChg>
        <pc:spChg chg="mod">
          <ac:chgData name="Sue Han Lee" userId="7a121513-da12-4df5-b74a-6dc9ebecb86f" providerId="ADAL" clId="{1CC048CA-B254-4B97-AE10-6114A666B652}" dt="2025-08-15T15:22:35.619" v="3056" actId="113"/>
          <ac:spMkLst>
            <pc:docMk/>
            <pc:sldMk cId="2295614453" sldId="5316"/>
            <ac:spMk id="3" creationId="{1ED97218-BB6B-4DDA-AFA5-1740C23D2C0D}"/>
          </ac:spMkLst>
        </pc:spChg>
        <pc:spChg chg="add del">
          <ac:chgData name="Sue Han Lee" userId="7a121513-da12-4df5-b74a-6dc9ebecb86f" providerId="ADAL" clId="{1CC048CA-B254-4B97-AE10-6114A666B652}" dt="2025-08-15T15:20:51.291" v="3037"/>
          <ac:spMkLst>
            <pc:docMk/>
            <pc:sldMk cId="2295614453" sldId="5316"/>
            <ac:spMk id="4" creationId="{C7617501-947B-433B-8755-66E2BB5DE6EF}"/>
          </ac:spMkLst>
        </pc:spChg>
        <pc:spChg chg="add del">
          <ac:chgData name="Sue Han Lee" userId="7a121513-da12-4df5-b74a-6dc9ebecb86f" providerId="ADAL" clId="{1CC048CA-B254-4B97-AE10-6114A666B652}" dt="2025-08-15T15:20:50.925" v="3036"/>
          <ac:spMkLst>
            <pc:docMk/>
            <pc:sldMk cId="2295614453" sldId="5316"/>
            <ac:spMk id="6" creationId="{44304AD5-4E02-476E-9006-D9DF197A44D3}"/>
          </ac:spMkLst>
        </pc:spChg>
      </pc:sldChg>
      <pc:sldChg chg="modSp add">
        <pc:chgData name="Sue Han Lee" userId="7a121513-da12-4df5-b74a-6dc9ebecb86f" providerId="ADAL" clId="{1CC048CA-B254-4B97-AE10-6114A666B652}" dt="2025-08-15T15:24:36.497" v="3083" actId="113"/>
        <pc:sldMkLst>
          <pc:docMk/>
          <pc:sldMk cId="881703778" sldId="5317"/>
        </pc:sldMkLst>
        <pc:spChg chg="mod">
          <ac:chgData name="Sue Han Lee" userId="7a121513-da12-4df5-b74a-6dc9ebecb86f" providerId="ADAL" clId="{1CC048CA-B254-4B97-AE10-6114A666B652}" dt="2025-08-15T15:23:15.225" v="3066"/>
          <ac:spMkLst>
            <pc:docMk/>
            <pc:sldMk cId="881703778" sldId="5317"/>
            <ac:spMk id="2" creationId="{FF8A1D0E-EF2A-47A0-BB5D-2D257E05AA74}"/>
          </ac:spMkLst>
        </pc:spChg>
        <pc:spChg chg="mod">
          <ac:chgData name="Sue Han Lee" userId="7a121513-da12-4df5-b74a-6dc9ebecb86f" providerId="ADAL" clId="{1CC048CA-B254-4B97-AE10-6114A666B652}" dt="2025-08-15T15:24:36.497" v="3083" actId="113"/>
          <ac:spMkLst>
            <pc:docMk/>
            <pc:sldMk cId="881703778" sldId="5317"/>
            <ac:spMk id="3" creationId="{1ED97218-BB6B-4DDA-AFA5-1740C23D2C0D}"/>
          </ac:spMkLst>
        </pc:spChg>
      </pc:sldChg>
      <pc:sldChg chg="modSp add">
        <pc:chgData name="Sue Han Lee" userId="7a121513-da12-4df5-b74a-6dc9ebecb86f" providerId="ADAL" clId="{1CC048CA-B254-4B97-AE10-6114A666B652}" dt="2025-08-15T15:27:50.696" v="3122" actId="2711"/>
        <pc:sldMkLst>
          <pc:docMk/>
          <pc:sldMk cId="3772662731" sldId="5318"/>
        </pc:sldMkLst>
        <pc:spChg chg="mod">
          <ac:chgData name="Sue Han Lee" userId="7a121513-da12-4df5-b74a-6dc9ebecb86f" providerId="ADAL" clId="{1CC048CA-B254-4B97-AE10-6114A666B652}" dt="2025-08-15T15:27:09.121" v="3107"/>
          <ac:spMkLst>
            <pc:docMk/>
            <pc:sldMk cId="3772662731" sldId="5318"/>
            <ac:spMk id="2" creationId="{FF8A1D0E-EF2A-47A0-BB5D-2D257E05AA74}"/>
          </ac:spMkLst>
        </pc:spChg>
        <pc:spChg chg="mod">
          <ac:chgData name="Sue Han Lee" userId="7a121513-da12-4df5-b74a-6dc9ebecb86f" providerId="ADAL" clId="{1CC048CA-B254-4B97-AE10-6114A666B652}" dt="2025-08-15T15:27:50.696" v="3122" actId="2711"/>
          <ac:spMkLst>
            <pc:docMk/>
            <pc:sldMk cId="3772662731" sldId="5318"/>
            <ac:spMk id="3" creationId="{1ED97218-BB6B-4DDA-AFA5-1740C23D2C0D}"/>
          </ac:spMkLst>
        </pc:spChg>
      </pc:sldChg>
      <pc:sldChg chg="addSp delSp modSp add">
        <pc:chgData name="Sue Han Lee" userId="7a121513-da12-4df5-b74a-6dc9ebecb86f" providerId="ADAL" clId="{1CC048CA-B254-4B97-AE10-6114A666B652}" dt="2025-08-15T15:30:09.901" v="3163" actId="5793"/>
        <pc:sldMkLst>
          <pc:docMk/>
          <pc:sldMk cId="2340514029" sldId="5319"/>
        </pc:sldMkLst>
        <pc:spChg chg="mod">
          <ac:chgData name="Sue Han Lee" userId="7a121513-da12-4df5-b74a-6dc9ebecb86f" providerId="ADAL" clId="{1CC048CA-B254-4B97-AE10-6114A666B652}" dt="2025-08-15T15:28:37.681" v="3130" actId="20577"/>
          <ac:spMkLst>
            <pc:docMk/>
            <pc:sldMk cId="2340514029" sldId="5319"/>
            <ac:spMk id="2" creationId="{FF8A1D0E-EF2A-47A0-BB5D-2D257E05AA74}"/>
          </ac:spMkLst>
        </pc:spChg>
        <pc:spChg chg="mod">
          <ac:chgData name="Sue Han Lee" userId="7a121513-da12-4df5-b74a-6dc9ebecb86f" providerId="ADAL" clId="{1CC048CA-B254-4B97-AE10-6114A666B652}" dt="2025-08-15T15:30:09.901" v="3163" actId="5793"/>
          <ac:spMkLst>
            <pc:docMk/>
            <pc:sldMk cId="2340514029" sldId="5319"/>
            <ac:spMk id="3" creationId="{1ED97218-BB6B-4DDA-AFA5-1740C23D2C0D}"/>
          </ac:spMkLst>
        </pc:spChg>
        <pc:spChg chg="add del">
          <ac:chgData name="Sue Han Lee" userId="7a121513-da12-4df5-b74a-6dc9ebecb86f" providerId="ADAL" clId="{1CC048CA-B254-4B97-AE10-6114A666B652}" dt="2025-08-15T15:28:45.231" v="3132"/>
          <ac:spMkLst>
            <pc:docMk/>
            <pc:sldMk cId="2340514029" sldId="5319"/>
            <ac:spMk id="4" creationId="{13D709CC-5E16-46EF-8321-DF28B3A539A3}"/>
          </ac:spMkLst>
        </pc:spChg>
      </pc:sldChg>
      <pc:sldChg chg="modSp add">
        <pc:chgData name="Sue Han Lee" userId="7a121513-da12-4df5-b74a-6dc9ebecb86f" providerId="ADAL" clId="{1CC048CA-B254-4B97-AE10-6114A666B652}" dt="2025-08-15T15:30:37.861" v="3172" actId="20577"/>
        <pc:sldMkLst>
          <pc:docMk/>
          <pc:sldMk cId="3086357908" sldId="5320"/>
        </pc:sldMkLst>
        <pc:spChg chg="mod">
          <ac:chgData name="Sue Han Lee" userId="7a121513-da12-4df5-b74a-6dc9ebecb86f" providerId="ADAL" clId="{1CC048CA-B254-4B97-AE10-6114A666B652}" dt="2025-08-15T15:30:15.258" v="3165"/>
          <ac:spMkLst>
            <pc:docMk/>
            <pc:sldMk cId="3086357908" sldId="5320"/>
            <ac:spMk id="2" creationId="{FF8A1D0E-EF2A-47A0-BB5D-2D257E05AA74}"/>
          </ac:spMkLst>
        </pc:spChg>
        <pc:spChg chg="mod">
          <ac:chgData name="Sue Han Lee" userId="7a121513-da12-4df5-b74a-6dc9ebecb86f" providerId="ADAL" clId="{1CC048CA-B254-4B97-AE10-6114A666B652}" dt="2025-08-15T15:30:37.861" v="3172" actId="20577"/>
          <ac:spMkLst>
            <pc:docMk/>
            <pc:sldMk cId="3086357908" sldId="5320"/>
            <ac:spMk id="3" creationId="{1ED97218-BB6B-4DDA-AFA5-1740C23D2C0D}"/>
          </ac:spMkLst>
        </pc:spChg>
      </pc:sldChg>
      <pc:sldChg chg="addSp modSp add del">
        <pc:chgData name="Sue Han Lee" userId="7a121513-da12-4df5-b74a-6dc9ebecb86f" providerId="ADAL" clId="{1CC048CA-B254-4B97-AE10-6114A666B652}" dt="2025-08-15T15:33:18.527" v="3225" actId="2696"/>
        <pc:sldMkLst>
          <pc:docMk/>
          <pc:sldMk cId="891177196" sldId="5321"/>
        </pc:sldMkLst>
        <pc:spChg chg="mod">
          <ac:chgData name="Sue Han Lee" userId="7a121513-da12-4df5-b74a-6dc9ebecb86f" providerId="ADAL" clId="{1CC048CA-B254-4B97-AE10-6114A666B652}" dt="2025-08-15T15:32:42.207" v="3222" actId="20577"/>
          <ac:spMkLst>
            <pc:docMk/>
            <pc:sldMk cId="891177196" sldId="5321"/>
            <ac:spMk id="2" creationId="{FF8A1D0E-EF2A-47A0-BB5D-2D257E05AA74}"/>
          </ac:spMkLst>
        </pc:spChg>
        <pc:spChg chg="mod">
          <ac:chgData name="Sue Han Lee" userId="7a121513-da12-4df5-b74a-6dc9ebecb86f" providerId="ADAL" clId="{1CC048CA-B254-4B97-AE10-6114A666B652}" dt="2025-08-15T15:31:47.490" v="3210" actId="113"/>
          <ac:spMkLst>
            <pc:docMk/>
            <pc:sldMk cId="891177196" sldId="5321"/>
            <ac:spMk id="3" creationId="{1ED97218-BB6B-4DDA-AFA5-1740C23D2C0D}"/>
          </ac:spMkLst>
        </pc:spChg>
        <pc:spChg chg="add mod">
          <ac:chgData name="Sue Han Lee" userId="7a121513-da12-4df5-b74a-6dc9ebecb86f" providerId="ADAL" clId="{1CC048CA-B254-4B97-AE10-6114A666B652}" dt="2025-08-15T15:32:28.887" v="3220" actId="14100"/>
          <ac:spMkLst>
            <pc:docMk/>
            <pc:sldMk cId="891177196" sldId="5321"/>
            <ac:spMk id="4" creationId="{550FA05E-74AD-41C0-A145-2A29990343A8}"/>
          </ac:spMkLst>
        </pc:spChg>
      </pc:sldChg>
      <pc:sldChg chg="add del">
        <pc:chgData name="Sue Han Lee" userId="7a121513-da12-4df5-b74a-6dc9ebecb86f" providerId="ADAL" clId="{1CC048CA-B254-4B97-AE10-6114A666B652}" dt="2025-08-15T16:20:46.453" v="3853" actId="2696"/>
        <pc:sldMkLst>
          <pc:docMk/>
          <pc:sldMk cId="1056341724" sldId="5322"/>
        </pc:sldMkLst>
      </pc:sldChg>
      <pc:sldChg chg="addSp delSp modSp add">
        <pc:chgData name="Sue Han Lee" userId="7a121513-da12-4df5-b74a-6dc9ebecb86f" providerId="ADAL" clId="{1CC048CA-B254-4B97-AE10-6114A666B652}" dt="2025-08-15T16:26:08.226" v="4001" actId="1076"/>
        <pc:sldMkLst>
          <pc:docMk/>
          <pc:sldMk cId="239795150" sldId="5323"/>
        </pc:sldMkLst>
        <pc:spChg chg="del mod">
          <ac:chgData name="Sue Han Lee" userId="7a121513-da12-4df5-b74a-6dc9ebecb86f" providerId="ADAL" clId="{1CC048CA-B254-4B97-AE10-6114A666B652}" dt="2025-08-15T15:33:40.271" v="3229" actId="478"/>
          <ac:spMkLst>
            <pc:docMk/>
            <pc:sldMk cId="239795150" sldId="5323"/>
            <ac:spMk id="2" creationId="{FF8A1D0E-EF2A-47A0-BB5D-2D257E05AA74}"/>
          </ac:spMkLst>
        </pc:spChg>
        <pc:spChg chg="del mod">
          <ac:chgData name="Sue Han Lee" userId="7a121513-da12-4df5-b74a-6dc9ebecb86f" providerId="ADAL" clId="{1CC048CA-B254-4B97-AE10-6114A666B652}" dt="2025-08-15T16:21:23.474" v="3857" actId="478"/>
          <ac:spMkLst>
            <pc:docMk/>
            <pc:sldMk cId="239795150" sldId="5323"/>
            <ac:spMk id="3" creationId="{1ED97218-BB6B-4DDA-AFA5-1740C23D2C0D}"/>
          </ac:spMkLst>
        </pc:spChg>
        <pc:spChg chg="mod">
          <ac:chgData name="Sue Han Lee" userId="7a121513-da12-4df5-b74a-6dc9ebecb86f" providerId="ADAL" clId="{1CC048CA-B254-4B97-AE10-6114A666B652}" dt="2025-08-15T16:26:08.226" v="4001" actId="1076"/>
          <ac:spMkLst>
            <pc:docMk/>
            <pc:sldMk cId="239795150" sldId="5323"/>
            <ac:spMk id="4" creationId="{550FA05E-74AD-41C0-A145-2A29990343A8}"/>
          </ac:spMkLst>
        </pc:spChg>
        <pc:spChg chg="add del mod">
          <ac:chgData name="Sue Han Lee" userId="7a121513-da12-4df5-b74a-6dc9ebecb86f" providerId="ADAL" clId="{1CC048CA-B254-4B97-AE10-6114A666B652}" dt="2025-08-15T16:25:59.005" v="3995" actId="478"/>
          <ac:spMkLst>
            <pc:docMk/>
            <pc:sldMk cId="239795150" sldId="5323"/>
            <ac:spMk id="6" creationId="{B278B702-7DB9-41DB-A229-6C4B1CB09003}"/>
          </ac:spMkLst>
        </pc:spChg>
        <pc:spChg chg="add del mod">
          <ac:chgData name="Sue Han Lee" userId="7a121513-da12-4df5-b74a-6dc9ebecb86f" providerId="ADAL" clId="{1CC048CA-B254-4B97-AE10-6114A666B652}" dt="2025-08-15T16:25:56.886" v="3993" actId="478"/>
          <ac:spMkLst>
            <pc:docMk/>
            <pc:sldMk cId="239795150" sldId="5323"/>
            <ac:spMk id="7" creationId="{CB3DFC36-9193-4E44-AB08-B524FE37A2B2}"/>
          </ac:spMkLst>
        </pc:spChg>
        <pc:picChg chg="add del mod">
          <ac:chgData name="Sue Han Lee" userId="7a121513-da12-4df5-b74a-6dc9ebecb86f" providerId="ADAL" clId="{1CC048CA-B254-4B97-AE10-6114A666B652}" dt="2025-08-15T16:25:57.636" v="3994" actId="478"/>
          <ac:picMkLst>
            <pc:docMk/>
            <pc:sldMk cId="239795150" sldId="5323"/>
            <ac:picMk id="8" creationId="{3D7964E4-5923-4EFD-87DD-445638E3C47F}"/>
          </ac:picMkLst>
        </pc:picChg>
      </pc:sldChg>
      <pc:sldChg chg="addSp delSp modSp add del">
        <pc:chgData name="Sue Han Lee" userId="7a121513-da12-4df5-b74a-6dc9ebecb86f" providerId="ADAL" clId="{1CC048CA-B254-4B97-AE10-6114A666B652}" dt="2025-08-15T16:13:00.840" v="3848" actId="2696"/>
        <pc:sldMkLst>
          <pc:docMk/>
          <pc:sldMk cId="227202739" sldId="5324"/>
        </pc:sldMkLst>
        <pc:spChg chg="mod">
          <ac:chgData name="Sue Han Lee" userId="7a121513-da12-4df5-b74a-6dc9ebecb86f" providerId="ADAL" clId="{1CC048CA-B254-4B97-AE10-6114A666B652}" dt="2025-08-15T15:58:21.081" v="3234" actId="1076"/>
          <ac:spMkLst>
            <pc:docMk/>
            <pc:sldMk cId="227202739" sldId="5324"/>
            <ac:spMk id="2" creationId="{FF8A1D0E-EF2A-47A0-BB5D-2D257E05AA74}"/>
          </ac:spMkLst>
        </pc:spChg>
        <pc:spChg chg="del">
          <ac:chgData name="Sue Han Lee" userId="7a121513-da12-4df5-b74a-6dc9ebecb86f" providerId="ADAL" clId="{1CC048CA-B254-4B97-AE10-6114A666B652}" dt="2025-08-15T15:58:16.650" v="3232" actId="478"/>
          <ac:spMkLst>
            <pc:docMk/>
            <pc:sldMk cId="227202739" sldId="5324"/>
            <ac:spMk id="3" creationId="{1ED97218-BB6B-4DDA-AFA5-1740C23D2C0D}"/>
          </ac:spMkLst>
        </pc:spChg>
        <pc:spChg chg="add del mod">
          <ac:chgData name="Sue Han Lee" userId="7a121513-da12-4df5-b74a-6dc9ebecb86f" providerId="ADAL" clId="{1CC048CA-B254-4B97-AE10-6114A666B652}" dt="2025-08-15T15:58:18.976" v="3233" actId="478"/>
          <ac:spMkLst>
            <pc:docMk/>
            <pc:sldMk cId="227202739" sldId="5324"/>
            <ac:spMk id="6" creationId="{4A529EF4-A6C3-4E14-8DCD-11F629CF6BEE}"/>
          </ac:spMkLst>
        </pc:spChg>
        <pc:spChg chg="add mod">
          <ac:chgData name="Sue Han Lee" userId="7a121513-da12-4df5-b74a-6dc9ebecb86f" providerId="ADAL" clId="{1CC048CA-B254-4B97-AE10-6114A666B652}" dt="2025-08-15T16:04:38.546" v="3574" actId="14100"/>
          <ac:spMkLst>
            <pc:docMk/>
            <pc:sldMk cId="227202739" sldId="5324"/>
            <ac:spMk id="7" creationId="{9FF5518E-DFA6-4857-9F08-309B8F411FCF}"/>
          </ac:spMkLst>
        </pc:spChg>
        <pc:spChg chg="add mod">
          <ac:chgData name="Sue Han Lee" userId="7a121513-da12-4df5-b74a-6dc9ebecb86f" providerId="ADAL" clId="{1CC048CA-B254-4B97-AE10-6114A666B652}" dt="2025-08-15T16:04:46.289" v="3577" actId="1076"/>
          <ac:spMkLst>
            <pc:docMk/>
            <pc:sldMk cId="227202739" sldId="5324"/>
            <ac:spMk id="8" creationId="{80F026D5-1750-473D-B1C2-C2B99E9A0842}"/>
          </ac:spMkLst>
        </pc:spChg>
        <pc:spChg chg="add mod">
          <ac:chgData name="Sue Han Lee" userId="7a121513-da12-4df5-b74a-6dc9ebecb86f" providerId="ADAL" clId="{1CC048CA-B254-4B97-AE10-6114A666B652}" dt="2025-08-15T16:04:42.119" v="3576" actId="14100"/>
          <ac:spMkLst>
            <pc:docMk/>
            <pc:sldMk cId="227202739" sldId="5324"/>
            <ac:spMk id="9" creationId="{760E6E3F-9498-475A-AC70-BE29AA5684AD}"/>
          </ac:spMkLst>
        </pc:spChg>
        <pc:spChg chg="add mod">
          <ac:chgData name="Sue Han Lee" userId="7a121513-da12-4df5-b74a-6dc9ebecb86f" providerId="ADAL" clId="{1CC048CA-B254-4B97-AE10-6114A666B652}" dt="2025-08-15T16:04:50.847" v="3580" actId="1076"/>
          <ac:spMkLst>
            <pc:docMk/>
            <pc:sldMk cId="227202739" sldId="5324"/>
            <ac:spMk id="10" creationId="{FAEBF96D-C836-452C-BEC9-299E14775A9A}"/>
          </ac:spMkLst>
        </pc:spChg>
        <pc:spChg chg="add mod">
          <ac:chgData name="Sue Han Lee" userId="7a121513-da12-4df5-b74a-6dc9ebecb86f" providerId="ADAL" clId="{1CC048CA-B254-4B97-AE10-6114A666B652}" dt="2025-08-15T16:06:39.013" v="3718" actId="1076"/>
          <ac:spMkLst>
            <pc:docMk/>
            <pc:sldMk cId="227202739" sldId="5324"/>
            <ac:spMk id="11" creationId="{49BDF3B3-14BE-479E-8387-E6ECF67363A7}"/>
          </ac:spMkLst>
        </pc:spChg>
        <pc:spChg chg="add mod">
          <ac:chgData name="Sue Han Lee" userId="7a121513-da12-4df5-b74a-6dc9ebecb86f" providerId="ADAL" clId="{1CC048CA-B254-4B97-AE10-6114A666B652}" dt="2025-08-15T16:05:14.545" v="3639" actId="20577"/>
          <ac:spMkLst>
            <pc:docMk/>
            <pc:sldMk cId="227202739" sldId="5324"/>
            <ac:spMk id="12" creationId="{01D6DA52-5042-4BBB-AE30-71440381E85B}"/>
          </ac:spMkLst>
        </pc:spChg>
        <pc:spChg chg="add mod">
          <ac:chgData name="Sue Han Lee" userId="7a121513-da12-4df5-b74a-6dc9ebecb86f" providerId="ADAL" clId="{1CC048CA-B254-4B97-AE10-6114A666B652}" dt="2025-08-15T16:05:57.748" v="3706" actId="20577"/>
          <ac:spMkLst>
            <pc:docMk/>
            <pc:sldMk cId="227202739" sldId="5324"/>
            <ac:spMk id="13" creationId="{88C2E7E5-6753-4F50-8CCD-6BB48B42CDED}"/>
          </ac:spMkLst>
        </pc:spChg>
        <pc:spChg chg="add mod">
          <ac:chgData name="Sue Han Lee" userId="7a121513-da12-4df5-b74a-6dc9ebecb86f" providerId="ADAL" clId="{1CC048CA-B254-4B97-AE10-6114A666B652}" dt="2025-08-15T16:07:10.478" v="3730" actId="1076"/>
          <ac:spMkLst>
            <pc:docMk/>
            <pc:sldMk cId="227202739" sldId="5324"/>
            <ac:spMk id="27" creationId="{43E91490-858C-4864-823C-22DDDCB14198}"/>
          </ac:spMkLst>
        </pc:spChg>
        <pc:spChg chg="add mod">
          <ac:chgData name="Sue Han Lee" userId="7a121513-da12-4df5-b74a-6dc9ebecb86f" providerId="ADAL" clId="{1CC048CA-B254-4B97-AE10-6114A666B652}" dt="2025-08-15T16:07:15.326" v="3733" actId="20577"/>
          <ac:spMkLst>
            <pc:docMk/>
            <pc:sldMk cId="227202739" sldId="5324"/>
            <ac:spMk id="28" creationId="{29B512B4-88A1-4D35-B8B0-DD1ED8F1E4F4}"/>
          </ac:spMkLst>
        </pc:spChg>
        <pc:spChg chg="add mod">
          <ac:chgData name="Sue Han Lee" userId="7a121513-da12-4df5-b74a-6dc9ebecb86f" providerId="ADAL" clId="{1CC048CA-B254-4B97-AE10-6114A666B652}" dt="2025-08-15T16:07:20.963" v="3736" actId="20577"/>
          <ac:spMkLst>
            <pc:docMk/>
            <pc:sldMk cId="227202739" sldId="5324"/>
            <ac:spMk id="29" creationId="{E44F1A20-2A0D-46AC-ABF5-7EBD8073D172}"/>
          </ac:spMkLst>
        </pc:spChg>
        <pc:spChg chg="add mod">
          <ac:chgData name="Sue Han Lee" userId="7a121513-da12-4df5-b74a-6dc9ebecb86f" providerId="ADAL" clId="{1CC048CA-B254-4B97-AE10-6114A666B652}" dt="2025-08-15T16:07:40.726" v="3739" actId="20577"/>
          <ac:spMkLst>
            <pc:docMk/>
            <pc:sldMk cId="227202739" sldId="5324"/>
            <ac:spMk id="30" creationId="{96F120B6-CCEE-4B5E-B283-21EB97304071}"/>
          </ac:spMkLst>
        </pc:spChg>
        <pc:spChg chg="add mod">
          <ac:chgData name="Sue Han Lee" userId="7a121513-da12-4df5-b74a-6dc9ebecb86f" providerId="ADAL" clId="{1CC048CA-B254-4B97-AE10-6114A666B652}" dt="2025-08-15T16:08:03.732" v="3746" actId="207"/>
          <ac:spMkLst>
            <pc:docMk/>
            <pc:sldMk cId="227202739" sldId="5324"/>
            <ac:spMk id="33" creationId="{CC105B0E-4537-430F-972D-85F5BA23E9A0}"/>
          </ac:spMkLst>
        </pc:spChg>
        <pc:cxnChg chg="add mod">
          <ac:chgData name="Sue Han Lee" userId="7a121513-da12-4df5-b74a-6dc9ebecb86f" providerId="ADAL" clId="{1CC048CA-B254-4B97-AE10-6114A666B652}" dt="2025-08-15T16:06:18.158" v="3710" actId="1076"/>
          <ac:cxnSpMkLst>
            <pc:docMk/>
            <pc:sldMk cId="227202739" sldId="5324"/>
            <ac:cxnSpMk id="15" creationId="{7659E18B-3EBF-4C31-9851-62A90FCDDF40}"/>
          </ac:cxnSpMkLst>
        </pc:cxnChg>
        <pc:cxnChg chg="add mod">
          <ac:chgData name="Sue Han Lee" userId="7a121513-da12-4df5-b74a-6dc9ebecb86f" providerId="ADAL" clId="{1CC048CA-B254-4B97-AE10-6114A666B652}" dt="2025-08-15T16:06:45.454" v="3721" actId="14100"/>
          <ac:cxnSpMkLst>
            <pc:docMk/>
            <pc:sldMk cId="227202739" sldId="5324"/>
            <ac:cxnSpMk id="16" creationId="{1FCE55E6-E3A7-46C5-A0FA-577140F4C025}"/>
          </ac:cxnSpMkLst>
        </pc:cxnChg>
        <pc:cxnChg chg="add mod">
          <ac:chgData name="Sue Han Lee" userId="7a121513-da12-4df5-b74a-6dc9ebecb86f" providerId="ADAL" clId="{1CC048CA-B254-4B97-AE10-6114A666B652}" dt="2025-08-15T16:06:49.041" v="3723" actId="14100"/>
          <ac:cxnSpMkLst>
            <pc:docMk/>
            <pc:sldMk cId="227202739" sldId="5324"/>
            <ac:cxnSpMk id="19" creationId="{2C8A1E78-3710-4E87-888D-16DFC2D33C94}"/>
          </ac:cxnSpMkLst>
        </pc:cxnChg>
        <pc:cxnChg chg="add mod">
          <ac:chgData name="Sue Han Lee" userId="7a121513-da12-4df5-b74a-6dc9ebecb86f" providerId="ADAL" clId="{1CC048CA-B254-4B97-AE10-6114A666B652}" dt="2025-08-15T16:06:59.909" v="3727" actId="14100"/>
          <ac:cxnSpMkLst>
            <pc:docMk/>
            <pc:sldMk cId="227202739" sldId="5324"/>
            <ac:cxnSpMk id="24" creationId="{E7822AA4-E652-4D49-8F05-FE2F782A4881}"/>
          </ac:cxnSpMkLst>
        </pc:cxnChg>
        <pc:cxnChg chg="add mod">
          <ac:chgData name="Sue Han Lee" userId="7a121513-da12-4df5-b74a-6dc9ebecb86f" providerId="ADAL" clId="{1CC048CA-B254-4B97-AE10-6114A666B652}" dt="2025-08-15T16:08:14.637" v="3748" actId="1076"/>
          <ac:cxnSpMkLst>
            <pc:docMk/>
            <pc:sldMk cId="227202739" sldId="5324"/>
            <ac:cxnSpMk id="31" creationId="{597A0D85-0811-487F-A4C0-9B6870B0DE9B}"/>
          </ac:cxnSpMkLst>
        </pc:cxnChg>
        <pc:cxnChg chg="add mod">
          <ac:chgData name="Sue Han Lee" userId="7a121513-da12-4df5-b74a-6dc9ebecb86f" providerId="ADAL" clId="{1CC048CA-B254-4B97-AE10-6114A666B652}" dt="2025-08-15T16:08:20.987" v="3752" actId="14100"/>
          <ac:cxnSpMkLst>
            <pc:docMk/>
            <pc:sldMk cId="227202739" sldId="5324"/>
            <ac:cxnSpMk id="34" creationId="{AF20B5AE-B0F7-449C-9592-1F216AC01B98}"/>
          </ac:cxnSpMkLst>
        </pc:cxnChg>
      </pc:sldChg>
      <pc:sldChg chg="addSp delSp modSp add ord">
        <pc:chgData name="Sue Han Lee" userId="7a121513-da12-4df5-b74a-6dc9ebecb86f" providerId="ADAL" clId="{1CC048CA-B254-4B97-AE10-6114A666B652}" dt="2025-08-15T16:17:42.182" v="3850" actId="113"/>
        <pc:sldMkLst>
          <pc:docMk/>
          <pc:sldMk cId="3511619925" sldId="5325"/>
        </pc:sldMkLst>
        <pc:spChg chg="mod">
          <ac:chgData name="Sue Han Lee" userId="7a121513-da12-4df5-b74a-6dc9ebecb86f" providerId="ADAL" clId="{1CC048CA-B254-4B97-AE10-6114A666B652}" dt="2025-08-15T16:17:42.182" v="3850" actId="113"/>
          <ac:spMkLst>
            <pc:docMk/>
            <pc:sldMk cId="3511619925" sldId="5325"/>
            <ac:spMk id="10" creationId="{FAEBF96D-C836-452C-BEC9-299E14775A9A}"/>
          </ac:spMkLst>
        </pc:spChg>
        <pc:spChg chg="add mod">
          <ac:chgData name="Sue Han Lee" userId="7a121513-da12-4df5-b74a-6dc9ebecb86f" providerId="ADAL" clId="{1CC048CA-B254-4B97-AE10-6114A666B652}" dt="2025-08-15T16:10:19.722" v="3778" actId="11529"/>
          <ac:spMkLst>
            <pc:docMk/>
            <pc:sldMk cId="3511619925" sldId="5325"/>
            <ac:spMk id="21" creationId="{9247ADD7-8594-4243-9BF6-826718E7A16C}"/>
          </ac:spMkLst>
        </pc:spChg>
        <pc:spChg chg="add mod">
          <ac:chgData name="Sue Han Lee" userId="7a121513-da12-4df5-b74a-6dc9ebecb86f" providerId="ADAL" clId="{1CC048CA-B254-4B97-AE10-6114A666B652}" dt="2025-08-15T16:12:49.246" v="3844" actId="20577"/>
          <ac:spMkLst>
            <pc:docMk/>
            <pc:sldMk cId="3511619925" sldId="5325"/>
            <ac:spMk id="23" creationId="{046AD259-B87A-4A18-B5F3-B984DC9E0356}"/>
          </ac:spMkLst>
        </pc:spChg>
        <pc:spChg chg="mod">
          <ac:chgData name="Sue Han Lee" userId="7a121513-da12-4df5-b74a-6dc9ebecb86f" providerId="ADAL" clId="{1CC048CA-B254-4B97-AE10-6114A666B652}" dt="2025-08-15T16:12:40.599" v="3842" actId="113"/>
          <ac:spMkLst>
            <pc:docMk/>
            <pc:sldMk cId="3511619925" sldId="5325"/>
            <ac:spMk id="27" creationId="{43E91490-858C-4864-823C-22DDDCB14198}"/>
          </ac:spMkLst>
        </pc:spChg>
        <pc:spChg chg="mod">
          <ac:chgData name="Sue Han Lee" userId="7a121513-da12-4df5-b74a-6dc9ebecb86f" providerId="ADAL" clId="{1CC048CA-B254-4B97-AE10-6114A666B652}" dt="2025-08-15T16:12:44.807" v="3843" actId="1076"/>
          <ac:spMkLst>
            <pc:docMk/>
            <pc:sldMk cId="3511619925" sldId="5325"/>
            <ac:spMk id="28" creationId="{29B512B4-88A1-4D35-B8B0-DD1ED8F1E4F4}"/>
          </ac:spMkLst>
        </pc:spChg>
        <pc:spChg chg="mod">
          <ac:chgData name="Sue Han Lee" userId="7a121513-da12-4df5-b74a-6dc9ebecb86f" providerId="ADAL" clId="{1CC048CA-B254-4B97-AE10-6114A666B652}" dt="2025-08-15T16:12:52.318" v="3846" actId="20577"/>
          <ac:spMkLst>
            <pc:docMk/>
            <pc:sldMk cId="3511619925" sldId="5325"/>
            <ac:spMk id="29" creationId="{E44F1A20-2A0D-46AC-ABF5-7EBD8073D172}"/>
          </ac:spMkLst>
        </pc:spChg>
        <pc:spChg chg="mod">
          <ac:chgData name="Sue Han Lee" userId="7a121513-da12-4df5-b74a-6dc9ebecb86f" providerId="ADAL" clId="{1CC048CA-B254-4B97-AE10-6114A666B652}" dt="2025-08-15T16:12:54.663" v="3847" actId="20577"/>
          <ac:spMkLst>
            <pc:docMk/>
            <pc:sldMk cId="3511619925" sldId="5325"/>
            <ac:spMk id="30" creationId="{96F120B6-CCEE-4B5E-B283-21EB97304071}"/>
          </ac:spMkLst>
        </pc:spChg>
        <pc:spChg chg="del">
          <ac:chgData name="Sue Han Lee" userId="7a121513-da12-4df5-b74a-6dc9ebecb86f" providerId="ADAL" clId="{1CC048CA-B254-4B97-AE10-6114A666B652}" dt="2025-08-15T16:08:40.914" v="3755" actId="478"/>
          <ac:spMkLst>
            <pc:docMk/>
            <pc:sldMk cId="3511619925" sldId="5325"/>
            <ac:spMk id="33" creationId="{CC105B0E-4537-430F-972D-85F5BA23E9A0}"/>
          </ac:spMkLst>
        </pc:spChg>
        <pc:spChg chg="add mod">
          <ac:chgData name="Sue Han Lee" userId="7a121513-da12-4df5-b74a-6dc9ebecb86f" providerId="ADAL" clId="{1CC048CA-B254-4B97-AE10-6114A666B652}" dt="2025-08-15T16:10:23.977" v="3780" actId="1076"/>
          <ac:spMkLst>
            <pc:docMk/>
            <pc:sldMk cId="3511619925" sldId="5325"/>
            <ac:spMk id="35" creationId="{0883D178-7AEF-4527-B60A-E7D0D37570C9}"/>
          </ac:spMkLst>
        </pc:spChg>
        <pc:spChg chg="add mod">
          <ac:chgData name="Sue Han Lee" userId="7a121513-da12-4df5-b74a-6dc9ebecb86f" providerId="ADAL" clId="{1CC048CA-B254-4B97-AE10-6114A666B652}" dt="2025-08-15T16:10:56.274" v="3790" actId="1076"/>
          <ac:spMkLst>
            <pc:docMk/>
            <pc:sldMk cId="3511619925" sldId="5325"/>
            <ac:spMk id="36" creationId="{D2CEB37B-3991-484F-998A-17272A76B5CA}"/>
          </ac:spMkLst>
        </pc:spChg>
        <pc:spChg chg="add mod">
          <ac:chgData name="Sue Han Lee" userId="7a121513-da12-4df5-b74a-6dc9ebecb86f" providerId="ADAL" clId="{1CC048CA-B254-4B97-AE10-6114A666B652}" dt="2025-08-15T16:12:50.745" v="3845" actId="20577"/>
          <ac:spMkLst>
            <pc:docMk/>
            <pc:sldMk cId="3511619925" sldId="5325"/>
            <ac:spMk id="37" creationId="{57D196A5-879C-4D6F-869B-1FD55F4B0829}"/>
          </ac:spMkLst>
        </pc:spChg>
        <pc:cxnChg chg="mod">
          <ac:chgData name="Sue Han Lee" userId="7a121513-da12-4df5-b74a-6dc9ebecb86f" providerId="ADAL" clId="{1CC048CA-B254-4B97-AE10-6114A666B652}" dt="2025-08-15T16:10:11.556" v="3777" actId="208"/>
          <ac:cxnSpMkLst>
            <pc:docMk/>
            <pc:sldMk cId="3511619925" sldId="5325"/>
            <ac:cxnSpMk id="15" creationId="{7659E18B-3EBF-4C31-9851-62A90FCDDF40}"/>
          </ac:cxnSpMkLst>
        </pc:cxnChg>
        <pc:cxnChg chg="mod">
          <ac:chgData name="Sue Han Lee" userId="7a121513-da12-4df5-b74a-6dc9ebecb86f" providerId="ADAL" clId="{1CC048CA-B254-4B97-AE10-6114A666B652}" dt="2025-08-15T16:09:49.872" v="3772" actId="208"/>
          <ac:cxnSpMkLst>
            <pc:docMk/>
            <pc:sldMk cId="3511619925" sldId="5325"/>
            <ac:cxnSpMk id="16" creationId="{1FCE55E6-E3A7-46C5-A0FA-577140F4C025}"/>
          </ac:cxnSpMkLst>
        </pc:cxnChg>
        <pc:cxnChg chg="mod">
          <ac:chgData name="Sue Han Lee" userId="7a121513-da12-4df5-b74a-6dc9ebecb86f" providerId="ADAL" clId="{1CC048CA-B254-4B97-AE10-6114A666B652}" dt="2025-08-15T16:09:52.974" v="3773" actId="208"/>
          <ac:cxnSpMkLst>
            <pc:docMk/>
            <pc:sldMk cId="3511619925" sldId="5325"/>
            <ac:cxnSpMk id="19" creationId="{2C8A1E78-3710-4E87-888D-16DFC2D33C94}"/>
          </ac:cxnSpMkLst>
        </pc:cxnChg>
        <pc:cxnChg chg="add mod">
          <ac:chgData name="Sue Han Lee" userId="7a121513-da12-4df5-b74a-6dc9ebecb86f" providerId="ADAL" clId="{1CC048CA-B254-4B97-AE10-6114A666B652}" dt="2025-08-15T16:09:29.729" v="3769" actId="14100"/>
          <ac:cxnSpMkLst>
            <pc:docMk/>
            <pc:sldMk cId="3511619925" sldId="5325"/>
            <ac:cxnSpMk id="22" creationId="{8F10B808-FFB0-4346-86A5-0DB3EC13DECF}"/>
          </ac:cxnSpMkLst>
        </pc:cxnChg>
        <pc:cxnChg chg="mod">
          <ac:chgData name="Sue Han Lee" userId="7a121513-da12-4df5-b74a-6dc9ebecb86f" providerId="ADAL" clId="{1CC048CA-B254-4B97-AE10-6114A666B652}" dt="2025-08-15T16:10:07.699" v="3776" actId="208"/>
          <ac:cxnSpMkLst>
            <pc:docMk/>
            <pc:sldMk cId="3511619925" sldId="5325"/>
            <ac:cxnSpMk id="24" creationId="{E7822AA4-E652-4D49-8F05-FE2F782A4881}"/>
          </ac:cxnSpMkLst>
        </pc:cxnChg>
        <pc:cxnChg chg="add mod">
          <ac:chgData name="Sue Han Lee" userId="7a121513-da12-4df5-b74a-6dc9ebecb86f" providerId="ADAL" clId="{1CC048CA-B254-4B97-AE10-6114A666B652}" dt="2025-08-15T16:09:13.644" v="3765" actId="14100"/>
          <ac:cxnSpMkLst>
            <pc:docMk/>
            <pc:sldMk cId="3511619925" sldId="5325"/>
            <ac:cxnSpMk id="25" creationId="{5A2FCBCC-8505-45CD-8193-190CDF8EED25}"/>
          </ac:cxnSpMkLst>
        </pc:cxnChg>
        <pc:cxnChg chg="del">
          <ac:chgData name="Sue Han Lee" userId="7a121513-da12-4df5-b74a-6dc9ebecb86f" providerId="ADAL" clId="{1CC048CA-B254-4B97-AE10-6114A666B652}" dt="2025-08-15T16:08:40.914" v="3755" actId="478"/>
          <ac:cxnSpMkLst>
            <pc:docMk/>
            <pc:sldMk cId="3511619925" sldId="5325"/>
            <ac:cxnSpMk id="31" creationId="{597A0D85-0811-487F-A4C0-9B6870B0DE9B}"/>
          </ac:cxnSpMkLst>
        </pc:cxnChg>
        <pc:cxnChg chg="del">
          <ac:chgData name="Sue Han Lee" userId="7a121513-da12-4df5-b74a-6dc9ebecb86f" providerId="ADAL" clId="{1CC048CA-B254-4B97-AE10-6114A666B652}" dt="2025-08-15T16:08:40.914" v="3755" actId="478"/>
          <ac:cxnSpMkLst>
            <pc:docMk/>
            <pc:sldMk cId="3511619925" sldId="5325"/>
            <ac:cxnSpMk id="34" creationId="{AF20B5AE-B0F7-449C-9592-1F216AC01B98}"/>
          </ac:cxnSpMkLst>
        </pc:cxnChg>
      </pc:sldChg>
      <pc:sldChg chg="addSp modSp add ord">
        <pc:chgData name="Sue Han Lee" userId="7a121513-da12-4df5-b74a-6dc9ebecb86f" providerId="ADAL" clId="{1CC048CA-B254-4B97-AE10-6114A666B652}" dt="2025-08-15T16:17:39.535" v="3849" actId="113"/>
        <pc:sldMkLst>
          <pc:docMk/>
          <pc:sldMk cId="3525485348" sldId="5326"/>
        </pc:sldMkLst>
        <pc:spChg chg="mod">
          <ac:chgData name="Sue Han Lee" userId="7a121513-da12-4df5-b74a-6dc9ebecb86f" providerId="ADAL" clId="{1CC048CA-B254-4B97-AE10-6114A666B652}" dt="2025-08-15T16:11:23.530" v="3825" actId="20577"/>
          <ac:spMkLst>
            <pc:docMk/>
            <pc:sldMk cId="3525485348" sldId="5326"/>
            <ac:spMk id="2" creationId="{FF8A1D0E-EF2A-47A0-BB5D-2D257E05AA74}"/>
          </ac:spMkLst>
        </pc:spChg>
        <pc:spChg chg="mod">
          <ac:chgData name="Sue Han Lee" userId="7a121513-da12-4df5-b74a-6dc9ebecb86f" providerId="ADAL" clId="{1CC048CA-B254-4B97-AE10-6114A666B652}" dt="2025-08-15T16:17:39.535" v="3849" actId="113"/>
          <ac:spMkLst>
            <pc:docMk/>
            <pc:sldMk cId="3525485348" sldId="5326"/>
            <ac:spMk id="10" creationId="{FAEBF96D-C836-452C-BEC9-299E14775A9A}"/>
          </ac:spMkLst>
        </pc:spChg>
        <pc:spChg chg="add">
          <ac:chgData name="Sue Han Lee" userId="7a121513-da12-4df5-b74a-6dc9ebecb86f" providerId="ADAL" clId="{1CC048CA-B254-4B97-AE10-6114A666B652}" dt="2025-08-15T16:10:30.307" v="3781"/>
          <ac:spMkLst>
            <pc:docMk/>
            <pc:sldMk cId="3525485348" sldId="5326"/>
            <ac:spMk id="20" creationId="{B6DD72F2-72D6-4093-8962-4221A101BAE9}"/>
          </ac:spMkLst>
        </pc:spChg>
        <pc:spChg chg="add">
          <ac:chgData name="Sue Han Lee" userId="7a121513-da12-4df5-b74a-6dc9ebecb86f" providerId="ADAL" clId="{1CC048CA-B254-4B97-AE10-6114A666B652}" dt="2025-08-15T16:10:30.307" v="3781"/>
          <ac:spMkLst>
            <pc:docMk/>
            <pc:sldMk cId="3525485348" sldId="5326"/>
            <ac:spMk id="21" creationId="{9E8607B3-51CF-4DA0-AC2A-2019EC6CC902}"/>
          </ac:spMkLst>
        </pc:spChg>
        <pc:spChg chg="add">
          <ac:chgData name="Sue Han Lee" userId="7a121513-da12-4df5-b74a-6dc9ebecb86f" providerId="ADAL" clId="{1CC048CA-B254-4B97-AE10-6114A666B652}" dt="2025-08-15T16:10:58.529" v="3791"/>
          <ac:spMkLst>
            <pc:docMk/>
            <pc:sldMk cId="3525485348" sldId="5326"/>
            <ac:spMk id="22" creationId="{4EB06814-AA16-4012-9F91-6E4E2E57BA16}"/>
          </ac:spMkLst>
        </pc:spChg>
        <pc:spChg chg="mod">
          <ac:chgData name="Sue Han Lee" userId="7a121513-da12-4df5-b74a-6dc9ebecb86f" providerId="ADAL" clId="{1CC048CA-B254-4B97-AE10-6114A666B652}" dt="2025-08-15T16:12:22.832" v="3836" actId="255"/>
          <ac:spMkLst>
            <pc:docMk/>
            <pc:sldMk cId="3525485348" sldId="5326"/>
            <ac:spMk id="27" creationId="{43E91490-858C-4864-823C-22DDDCB14198}"/>
          </ac:spMkLst>
        </pc:spChg>
        <pc:spChg chg="mod">
          <ac:chgData name="Sue Han Lee" userId="7a121513-da12-4df5-b74a-6dc9ebecb86f" providerId="ADAL" clId="{1CC048CA-B254-4B97-AE10-6114A666B652}" dt="2025-08-15T16:12:16.736" v="3834" actId="1076"/>
          <ac:spMkLst>
            <pc:docMk/>
            <pc:sldMk cId="3525485348" sldId="5326"/>
            <ac:spMk id="28" creationId="{29B512B4-88A1-4D35-B8B0-DD1ED8F1E4F4}"/>
          </ac:spMkLst>
        </pc:spChg>
        <pc:spChg chg="mod">
          <ac:chgData name="Sue Han Lee" userId="7a121513-da12-4df5-b74a-6dc9ebecb86f" providerId="ADAL" clId="{1CC048CA-B254-4B97-AE10-6114A666B652}" dt="2025-08-15T16:12:20.155" v="3835" actId="1076"/>
          <ac:spMkLst>
            <pc:docMk/>
            <pc:sldMk cId="3525485348" sldId="5326"/>
            <ac:spMk id="29" creationId="{E44F1A20-2A0D-46AC-ABF5-7EBD8073D172}"/>
          </ac:spMkLst>
        </pc:spChg>
        <pc:spChg chg="mod">
          <ac:chgData name="Sue Han Lee" userId="7a121513-da12-4df5-b74a-6dc9ebecb86f" providerId="ADAL" clId="{1CC048CA-B254-4B97-AE10-6114A666B652}" dt="2025-08-15T16:12:22.832" v="3836" actId="255"/>
          <ac:spMkLst>
            <pc:docMk/>
            <pc:sldMk cId="3525485348" sldId="5326"/>
            <ac:spMk id="30" creationId="{96F120B6-CCEE-4B5E-B283-21EB97304071}"/>
          </ac:spMkLst>
        </pc:spChg>
      </pc:sldChg>
      <pc:sldChg chg="add del">
        <pc:chgData name="Sue Han Lee" userId="7a121513-da12-4df5-b74a-6dc9ebecb86f" providerId="ADAL" clId="{1CC048CA-B254-4B97-AE10-6114A666B652}" dt="2025-08-15T16:25:40.676" v="3974" actId="2696"/>
        <pc:sldMkLst>
          <pc:docMk/>
          <pc:sldMk cId="565519513" sldId="5327"/>
        </pc:sldMkLst>
      </pc:sldChg>
      <pc:sldChg chg="add del">
        <pc:chgData name="Sue Han Lee" userId="7a121513-da12-4df5-b74a-6dc9ebecb86f" providerId="ADAL" clId="{1CC048CA-B254-4B97-AE10-6114A666B652}" dt="2025-08-15T16:25:38.881" v="3973" actId="2696"/>
        <pc:sldMkLst>
          <pc:docMk/>
          <pc:sldMk cId="2217409664" sldId="5328"/>
        </pc:sldMkLst>
      </pc:sldChg>
    </pc:docChg>
  </pc:docChgLst>
  <pc:docChgLst>
    <pc:chgData name="Sue Han Lee" userId="7a121513-da12-4df5-b74a-6dc9ebecb86f" providerId="ADAL" clId="{F8E8B491-94D5-476D-A7EC-6CC92ED893D3}"/>
  </pc:docChgLst>
  <pc:docChgLst>
    <pc:chgData name="Sue Han Lee" userId="7a121513-da12-4df5-b74a-6dc9ebecb86f" providerId="ADAL" clId="{98E069C4-B251-4E0E-80C9-70FB33163DC8}"/>
  </pc:docChgLst>
  <pc:docChgLst>
    <pc:chgData name="Sue Han Lee" userId="7a121513-da12-4df5-b74a-6dc9ebecb86f" providerId="ADAL" clId="{419F40D9-8ED8-43A8-858E-166E89DD075A}"/>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3D80A-073A-42CD-B4AE-C5D4C0F93ECC}" type="datetimeFigureOut">
              <a:rPr lang="en-US" smtClean="0"/>
              <a:t>8/15/2025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73333-34B3-4696-9C74-E8600148EC4B}" type="slidenum">
              <a:rPr lang="en-US" smtClean="0"/>
              <a:t>‹#›</a:t>
            </a:fld>
            <a:endParaRPr lang="en-US"/>
          </a:p>
        </p:txBody>
      </p:sp>
    </p:spTree>
    <p:extLst>
      <p:ext uri="{BB962C8B-B14F-4D97-AF65-F5344CB8AC3E}">
        <p14:creationId xmlns:p14="http://schemas.microsoft.com/office/powerpoint/2010/main" val="3174866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ognition.ai/blog/introducing-devi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zh.wikipedia.org/w/index.php?title=Neurocase&amp;action=edit&amp;redlink=1"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zh.wikipedia.org/wiki/%E5%8A%A0%E5%B7%9E%E5%A4%A7%E5%AD%A6" TargetMode="External"/><Relationship Id="rId4" Type="http://schemas.openxmlformats.org/officeDocument/2006/relationships/hyperlink" Target="https://zh.wikipedia.org/wiki/%E7%BE%8E%E5%9B%B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無限制的行為</a:t>
            </a:r>
            <a:r>
              <a:rPr lang="en-US" altLang="zh-TW" dirty="0"/>
              <a:t>?</a:t>
            </a:r>
          </a:p>
          <a:p>
            <a:pPr lvl="1"/>
            <a:r>
              <a:rPr lang="en-US" altLang="zh-TW" sz="2800" dirty="0"/>
              <a:t>O1</a:t>
            </a:r>
            <a:r>
              <a:rPr lang="zh-TW" altLang="en-US" sz="2800" dirty="0"/>
              <a:t>作弊的例子</a:t>
            </a:r>
            <a:endParaRPr lang="en-US" altLang="zh-TW" sz="2800" dirty="0"/>
          </a:p>
          <a:p>
            <a:pPr lvl="1"/>
            <a:r>
              <a:rPr lang="en-US" altLang="zh-TW" sz="2800" dirty="0" err="1"/>
              <a:t>Deepseek</a:t>
            </a:r>
            <a:r>
              <a:rPr lang="en-US" altLang="zh-TW" sz="2800" dirty="0"/>
              <a:t> </a:t>
            </a:r>
            <a:r>
              <a:rPr lang="zh-TW" altLang="en-US" sz="2800" dirty="0"/>
              <a:t>作弊的例子</a:t>
            </a:r>
            <a:endParaRPr lang="en-US" altLang="zh-TW" sz="2800" dirty="0"/>
          </a:p>
          <a:p>
            <a:pPr lvl="2"/>
            <a:r>
              <a:rPr lang="en-US" altLang="zh-TW" sz="2400" dirty="0"/>
              <a:t>https://www.youtube.com/watch?v=JHq4EKMg7fI</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12</a:t>
            </a:fld>
            <a:endParaRPr lang="zh-TW" altLang="en-US"/>
          </a:p>
        </p:txBody>
      </p:sp>
    </p:spTree>
    <p:extLst>
      <p:ext uri="{BB962C8B-B14F-4D97-AF65-F5344CB8AC3E}">
        <p14:creationId xmlns:p14="http://schemas.microsoft.com/office/powerpoint/2010/main" val="83816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加入元數據（</a:t>
            </a:r>
            <a:r>
              <a:rPr lang="en-US" altLang="zh-TW" dirty="0"/>
              <a:t>metadata</a:t>
            </a:r>
            <a:r>
              <a:rPr lang="zh-TW" altLang="en-US" dirty="0"/>
              <a:t>）</a:t>
            </a:r>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27</a:t>
            </a:fld>
            <a:endParaRPr lang="zh-TW" altLang="en-US"/>
          </a:p>
        </p:txBody>
      </p:sp>
    </p:spTree>
    <p:extLst>
      <p:ext uri="{BB962C8B-B14F-4D97-AF65-F5344CB8AC3E}">
        <p14:creationId xmlns:p14="http://schemas.microsoft.com/office/powerpoint/2010/main" val="57195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6C811-68D5-A357-798A-85D0F060EB1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D8CD63B-B846-D506-DBCA-F435A741DFF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1CC1539-1528-14F8-B714-4E70105359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what to memory (“do I need to memory this”), memorize after reasoning</a:t>
            </a:r>
          </a:p>
          <a:p>
            <a:endParaRPr lang="zh-TW" altLang="en-US" dirty="0"/>
          </a:p>
        </p:txBody>
      </p:sp>
      <p:sp>
        <p:nvSpPr>
          <p:cNvPr id="4" name="投影片編號版面配置區 3">
            <a:extLst>
              <a:ext uri="{FF2B5EF4-FFF2-40B4-BE49-F238E27FC236}">
                <a16:creationId xmlns:a16="http://schemas.microsoft.com/office/drawing/2014/main" id="{651A7DC9-EE94-00D3-DDBE-C0F85CCBAB24}"/>
              </a:ext>
            </a:extLst>
          </p:cNvPr>
          <p:cNvSpPr>
            <a:spLocks noGrp="1"/>
          </p:cNvSpPr>
          <p:nvPr>
            <p:ph type="sldNum" sz="quarter" idx="5"/>
          </p:nvPr>
        </p:nvSpPr>
        <p:spPr/>
        <p:txBody>
          <a:bodyPr/>
          <a:lstStyle/>
          <a:p>
            <a:fld id="{A2651DEE-975D-4DE8-9229-C34DC29B3B5C}" type="slidenum">
              <a:rPr lang="zh-TW" altLang="en-US" smtClean="0"/>
              <a:t>28</a:t>
            </a:fld>
            <a:endParaRPr lang="zh-TW" altLang="en-US"/>
          </a:p>
        </p:txBody>
      </p:sp>
    </p:spTree>
    <p:extLst>
      <p:ext uri="{BB962C8B-B14F-4D97-AF65-F5344CB8AC3E}">
        <p14:creationId xmlns:p14="http://schemas.microsoft.com/office/powerpoint/2010/main" val="225677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659A0-5C9A-FC3A-7FAA-2EA7364E544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120EA72-6D91-ED2E-5BC5-E4E5A13A819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203D050-3E71-6FF6-B99D-08E688551D9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what to memory (“do I need to memory this”), memorize after reasoning</a:t>
            </a:r>
          </a:p>
          <a:p>
            <a:endParaRPr lang="zh-TW" altLang="en-US" dirty="0"/>
          </a:p>
        </p:txBody>
      </p:sp>
      <p:sp>
        <p:nvSpPr>
          <p:cNvPr id="4" name="投影片編號版面配置區 3">
            <a:extLst>
              <a:ext uri="{FF2B5EF4-FFF2-40B4-BE49-F238E27FC236}">
                <a16:creationId xmlns:a16="http://schemas.microsoft.com/office/drawing/2014/main" id="{23B53053-9677-D060-631D-8EE22F67B1CE}"/>
              </a:ext>
            </a:extLst>
          </p:cNvPr>
          <p:cNvSpPr>
            <a:spLocks noGrp="1"/>
          </p:cNvSpPr>
          <p:nvPr>
            <p:ph type="sldNum" sz="quarter" idx="5"/>
          </p:nvPr>
        </p:nvSpPr>
        <p:spPr/>
        <p:txBody>
          <a:bodyPr/>
          <a:lstStyle/>
          <a:p>
            <a:fld id="{A2651DEE-975D-4DE8-9229-C34DC29B3B5C}" type="slidenum">
              <a:rPr lang="zh-TW" altLang="en-US" smtClean="0"/>
              <a:t>29</a:t>
            </a:fld>
            <a:endParaRPr lang="zh-TW" altLang="en-US"/>
          </a:p>
        </p:txBody>
      </p:sp>
    </p:spTree>
    <p:extLst>
      <p:ext uri="{BB962C8B-B14F-4D97-AF65-F5344CB8AC3E}">
        <p14:creationId xmlns:p14="http://schemas.microsoft.com/office/powerpoint/2010/main" val="3630978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Equivalent to an agent storing historical memory of what was successful and retrieving it later.</a:t>
            </a:r>
            <a:endParaRPr lang="en-MY" dirty="0"/>
          </a:p>
        </p:txBody>
      </p:sp>
      <p:sp>
        <p:nvSpPr>
          <p:cNvPr id="4" name="Slide Number Placeholder 3"/>
          <p:cNvSpPr>
            <a:spLocks noGrp="1"/>
          </p:cNvSpPr>
          <p:nvPr>
            <p:ph type="sldNum" sz="quarter" idx="5"/>
          </p:nvPr>
        </p:nvSpPr>
        <p:spPr/>
        <p:txBody>
          <a:bodyPr/>
          <a:lstStyle/>
          <a:p>
            <a:fld id="{5D573333-34B3-4696-9C74-E8600148EC4B}" type="slidenum">
              <a:rPr lang="en-US" smtClean="0"/>
              <a:t>38</a:t>
            </a:fld>
            <a:endParaRPr lang="en-US"/>
          </a:p>
        </p:txBody>
      </p:sp>
    </p:spTree>
    <p:extLst>
      <p:ext uri="{BB962C8B-B14F-4D97-AF65-F5344CB8AC3E}">
        <p14:creationId xmlns:p14="http://schemas.microsoft.com/office/powerpoint/2010/main" val="3836026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t>Retrieval Augmented Generation (RAG)</a:t>
            </a:r>
          </a:p>
          <a:p>
            <a:r>
              <a:rPr lang="zh-TW" altLang="en-US" sz="1200" dirty="0">
                <a:latin typeface="微軟正黑體" panose="020B0604030504040204" pitchFamily="34" charset="-120"/>
                <a:ea typeface="微軟正黑體" panose="020B0604030504040204" pitchFamily="34" charset="-120"/>
              </a:rPr>
              <a:t>搜尋到的</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資料有錯 </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40</a:t>
            </a:fld>
            <a:endParaRPr lang="zh-TW" altLang="en-US"/>
          </a:p>
        </p:txBody>
      </p:sp>
    </p:spTree>
    <p:extLst>
      <p:ext uri="{BB962C8B-B14F-4D97-AF65-F5344CB8AC3E}">
        <p14:creationId xmlns:p14="http://schemas.microsoft.com/office/powerpoint/2010/main" val="2885007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8D93B-C131-E0C7-28A4-1FC96658CE2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9F656E1-CD14-A581-6B46-005C37E8E4D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C3B50FE-5884-3119-85D3-3FEAA9E75993}"/>
              </a:ext>
            </a:extLst>
          </p:cNvPr>
          <p:cNvSpPr>
            <a:spLocks noGrp="1"/>
          </p:cNvSpPr>
          <p:nvPr>
            <p:ph type="body" idx="1"/>
          </p:nvPr>
        </p:nvSpPr>
        <p:spPr/>
        <p:txBody>
          <a:bodyPr/>
          <a:lstStyle/>
          <a:p>
            <a:r>
              <a:rPr lang="en-US" altLang="zh-TW" dirty="0"/>
              <a:t>, Tan et al. (2024) examine how large LMs integrate context with generated memory. They observe that LLMs tend to prioritize parametric knowledge thanks to the greater similarity between generated contents and input, as well as the often incomplete nature of retrieved information.</a:t>
            </a:r>
          </a:p>
          <a:p>
            <a:r>
              <a:rPr lang="en-US" altLang="zh-TW" dirty="0"/>
              <a:t>Handling conflicts between retrieved knowledge and the model’s internal prior knowledge is also essential [84, 85, 86].</a:t>
            </a:r>
          </a:p>
          <a:p>
            <a:endParaRPr lang="zh-TW" altLang="en-US" dirty="0"/>
          </a:p>
        </p:txBody>
      </p:sp>
      <p:sp>
        <p:nvSpPr>
          <p:cNvPr id="4" name="投影片編號版面配置區 3">
            <a:extLst>
              <a:ext uri="{FF2B5EF4-FFF2-40B4-BE49-F238E27FC236}">
                <a16:creationId xmlns:a16="http://schemas.microsoft.com/office/drawing/2014/main" id="{AC2782C6-6890-B4AC-6B70-C628DBBE7101}"/>
              </a:ext>
            </a:extLst>
          </p:cNvPr>
          <p:cNvSpPr>
            <a:spLocks noGrp="1"/>
          </p:cNvSpPr>
          <p:nvPr>
            <p:ph type="sldNum" sz="quarter" idx="5"/>
          </p:nvPr>
        </p:nvSpPr>
        <p:spPr/>
        <p:txBody>
          <a:bodyPr/>
          <a:lstStyle/>
          <a:p>
            <a:fld id="{A2651DEE-975D-4DE8-9229-C34DC29B3B5C}" type="slidenum">
              <a:rPr lang="zh-TW" altLang="en-US" smtClean="0"/>
              <a:t>41</a:t>
            </a:fld>
            <a:endParaRPr lang="zh-TW" altLang="en-US"/>
          </a:p>
        </p:txBody>
      </p:sp>
    </p:spTree>
    <p:extLst>
      <p:ext uri="{BB962C8B-B14F-4D97-AF65-F5344CB8AC3E}">
        <p14:creationId xmlns:p14="http://schemas.microsoft.com/office/powerpoint/2010/main" val="3926854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26CE8-A377-8911-78C7-4FDF1D63F86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A5CFE35-492C-3DAA-C570-F2233633F43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A3CFD0A-E98D-5D78-8814-C61B6D542EA7}"/>
              </a:ext>
            </a:extLst>
          </p:cNvPr>
          <p:cNvSpPr>
            <a:spLocks noGrp="1"/>
          </p:cNvSpPr>
          <p:nvPr>
            <p:ph type="body" idx="1"/>
          </p:nvPr>
        </p:nvSpPr>
        <p:spPr/>
        <p:txBody>
          <a:bodyPr/>
          <a:lstStyle/>
          <a:p>
            <a:r>
              <a:rPr lang="en-US" altLang="zh-TW" dirty="0"/>
              <a:t>, Tan et al. (2024) examine how large LMs integrate context with generated memory. They observe that LLMs tend to prioritize parametric knowledge thanks to the greater similarity between generated contents and input, as well as the often incomplete nature of retrieved information.</a:t>
            </a:r>
          </a:p>
          <a:p>
            <a:r>
              <a:rPr lang="en-US" altLang="zh-TW" dirty="0"/>
              <a:t>Handling conflicts between retrieved knowledge and the model’s internal prior knowledge is also essential [84, 85, 86].</a:t>
            </a:r>
          </a:p>
          <a:p>
            <a:endParaRPr lang="zh-TW" altLang="en-US" dirty="0"/>
          </a:p>
        </p:txBody>
      </p:sp>
      <p:sp>
        <p:nvSpPr>
          <p:cNvPr id="4" name="投影片編號版面配置區 3">
            <a:extLst>
              <a:ext uri="{FF2B5EF4-FFF2-40B4-BE49-F238E27FC236}">
                <a16:creationId xmlns:a16="http://schemas.microsoft.com/office/drawing/2014/main" id="{AC8F0C1F-7255-A301-2D28-90C977A1A8EC}"/>
              </a:ext>
            </a:extLst>
          </p:cNvPr>
          <p:cNvSpPr>
            <a:spLocks noGrp="1"/>
          </p:cNvSpPr>
          <p:nvPr>
            <p:ph type="sldNum" sz="quarter" idx="5"/>
          </p:nvPr>
        </p:nvSpPr>
        <p:spPr/>
        <p:txBody>
          <a:bodyPr/>
          <a:lstStyle/>
          <a:p>
            <a:fld id="{A2651DEE-975D-4DE8-9229-C34DC29B3B5C}" type="slidenum">
              <a:rPr lang="zh-TW" altLang="en-US" smtClean="0"/>
              <a:t>42</a:t>
            </a:fld>
            <a:endParaRPr lang="zh-TW" altLang="en-US"/>
          </a:p>
        </p:txBody>
      </p:sp>
    </p:spTree>
    <p:extLst>
      <p:ext uri="{BB962C8B-B14F-4D97-AF65-F5344CB8AC3E}">
        <p14:creationId xmlns:p14="http://schemas.microsoft.com/office/powerpoint/2010/main" val="417543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更靈活的回饋、非數字的 </a:t>
            </a:r>
            <a:r>
              <a:rPr lang="en-US" altLang="zh-TW" dirty="0"/>
              <a:t>reward </a:t>
            </a:r>
            <a:r>
              <a:rPr lang="zh-TW" altLang="en-US" dirty="0"/>
              <a:t>和目標</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13</a:t>
            </a:fld>
            <a:endParaRPr lang="zh-TW" altLang="en-US"/>
          </a:p>
        </p:txBody>
      </p:sp>
    </p:spTree>
    <p:extLst>
      <p:ext uri="{BB962C8B-B14F-4D97-AF65-F5344CB8AC3E}">
        <p14:creationId xmlns:p14="http://schemas.microsoft.com/office/powerpoint/2010/main" val="184518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https://arxiv.org/abs/2401.01614</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17</a:t>
            </a:fld>
            <a:endParaRPr lang="zh-TW" altLang="en-US"/>
          </a:p>
        </p:txBody>
      </p:sp>
    </p:spTree>
    <p:extLst>
      <p:ext uri="{BB962C8B-B14F-4D97-AF65-F5344CB8AC3E}">
        <p14:creationId xmlns:p14="http://schemas.microsoft.com/office/powerpoint/2010/main" val="2207993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ML</a:t>
            </a:r>
            <a:r>
              <a:rPr lang="zh-TW" altLang="en-US" dirty="0"/>
              <a:t> </a:t>
            </a:r>
            <a:r>
              <a:rPr lang="en-US" altLang="zh-TW" dirty="0"/>
              <a:t>Agent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AI programmer: </a:t>
            </a:r>
            <a:r>
              <a:rPr lang="en-US" altLang="zh-TW" dirty="0">
                <a:hlinkClick r:id="rId3"/>
              </a:rPr>
              <a:t>https://www.cognition.ai/blog/introducing-devin</a:t>
            </a:r>
            <a:endParaRPr lang="en-US" altLang="zh-TW" dirty="0"/>
          </a:p>
          <a:p>
            <a:r>
              <a:rPr lang="en-US" altLang="zh-TW" dirty="0"/>
              <a:t>Curser???</a:t>
            </a:r>
          </a:p>
          <a:p>
            <a:r>
              <a:rPr lang="en-US" altLang="zh-TW" dirty="0"/>
              <a:t>Storm / Deep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18</a:t>
            </a:fld>
            <a:endParaRPr lang="zh-TW" altLang="en-US"/>
          </a:p>
        </p:txBody>
      </p:sp>
    </p:spTree>
    <p:extLst>
      <p:ext uri="{BB962C8B-B14F-4D97-AF65-F5344CB8AC3E}">
        <p14:creationId xmlns:p14="http://schemas.microsoft.com/office/powerpoint/2010/main" val="771797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AI </a:t>
            </a:r>
            <a:r>
              <a:rPr lang="zh-TW" altLang="en-US" dirty="0"/>
              <a:t>共科學家僅用 </a:t>
            </a:r>
            <a:r>
              <a:rPr lang="en-US" altLang="zh-TW" dirty="0"/>
              <a:t>2 </a:t>
            </a:r>
            <a:r>
              <a:rPr lang="zh-TW" altLang="en-US" dirty="0"/>
              <a:t>天（紅字標示）完成了傳統方法需 </a:t>
            </a:r>
            <a:r>
              <a:rPr lang="en-US" altLang="zh-TW" dirty="0"/>
              <a:t>10 </a:t>
            </a:r>
            <a:r>
              <a:rPr lang="zh-TW" altLang="en-US" dirty="0"/>
              <a:t>年才能完成的假設發展過程。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https://research.google/blog/accelerating-scientific-breakthroughs-with-an-ai-co-scientist/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80809"/>
              </a:solidFill>
              <a:effectLst/>
              <a:latin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80809"/>
                </a:solidFill>
                <a:effectLst/>
                <a:latin typeface="Segoe UI Historic" panose="020B0502040204020203" pitchFamily="34" charset="0"/>
              </a:rPr>
              <a:t>GAIA</a:t>
            </a:r>
            <a:r>
              <a:rPr lang="zh-TW" altLang="en-US" b="0" i="0" dirty="0">
                <a:solidFill>
                  <a:srgbClr val="080809"/>
                </a:solidFill>
                <a:effectLst/>
                <a:latin typeface="Segoe UI Historic" panose="020B0502040204020203" pitchFamily="34" charset="0"/>
              </a:rPr>
              <a:t>（</a:t>
            </a:r>
            <a:r>
              <a:rPr lang="en-US" altLang="zh-TW" b="0" i="0" dirty="0">
                <a:solidFill>
                  <a:srgbClr val="080809"/>
                </a:solidFill>
                <a:effectLst/>
                <a:latin typeface="Segoe UI Historic" panose="020B0502040204020203" pitchFamily="34" charset="0"/>
              </a:rPr>
              <a:t>General AI Assistants</a:t>
            </a:r>
            <a:r>
              <a:rPr lang="zh-TW" altLang="en-US" b="0" i="0" dirty="0">
                <a:solidFill>
                  <a:srgbClr val="080809"/>
                </a:solidFill>
                <a:effectLst/>
                <a:latin typeface="Segoe UI Historic" panose="020B0502040204020203" pitchFamily="34" charset="0"/>
              </a:rPr>
              <a:t>）</a:t>
            </a:r>
            <a:r>
              <a:rPr lang="en-US" altLang="zh-TW" b="0" i="0" dirty="0">
                <a:solidFill>
                  <a:srgbClr val="080809"/>
                </a:solidFill>
                <a:effectLst/>
                <a:latin typeface="Segoe UI Historic" panose="020B0502040204020203" pitchFamily="34" charset="0"/>
              </a:rPr>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19</a:t>
            </a:fld>
            <a:endParaRPr lang="zh-TW" altLang="en-US"/>
          </a:p>
        </p:txBody>
      </p:sp>
    </p:spTree>
    <p:extLst>
      <p:ext uri="{BB962C8B-B14F-4D97-AF65-F5344CB8AC3E}">
        <p14:creationId xmlns:p14="http://schemas.microsoft.com/office/powerpoint/2010/main" val="1679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AI </a:t>
            </a:r>
            <a:r>
              <a:rPr lang="zh-TW" altLang="en-US" dirty="0"/>
              <a:t>共科學家僅用 </a:t>
            </a:r>
            <a:r>
              <a:rPr lang="en-US" altLang="zh-TW" dirty="0"/>
              <a:t>2 </a:t>
            </a:r>
            <a:r>
              <a:rPr lang="zh-TW" altLang="en-US" dirty="0"/>
              <a:t>天（紅字標示）完成了傳統方法需 </a:t>
            </a:r>
            <a:r>
              <a:rPr lang="en-US" altLang="zh-TW" dirty="0"/>
              <a:t>10 </a:t>
            </a:r>
            <a:r>
              <a:rPr lang="zh-TW" altLang="en-US" dirty="0"/>
              <a:t>年才能完成的假設發展過程。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https://research.google/blog/accelerating-scientific-breakthroughs-with-an-ai-co-scientist/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80809"/>
              </a:solidFill>
              <a:effectLst/>
              <a:latin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80809"/>
                </a:solidFill>
                <a:effectLst/>
                <a:latin typeface="Segoe UI Historic" panose="020B0502040204020203" pitchFamily="34" charset="0"/>
              </a:rPr>
              <a:t>GAIA</a:t>
            </a:r>
            <a:r>
              <a:rPr lang="zh-TW" altLang="en-US" b="0" i="0" dirty="0">
                <a:solidFill>
                  <a:srgbClr val="080809"/>
                </a:solidFill>
                <a:effectLst/>
                <a:latin typeface="Segoe UI Historic" panose="020B0502040204020203" pitchFamily="34" charset="0"/>
              </a:rPr>
              <a:t>（</a:t>
            </a:r>
            <a:r>
              <a:rPr lang="en-US" altLang="zh-TW" b="0" i="0" dirty="0">
                <a:solidFill>
                  <a:srgbClr val="080809"/>
                </a:solidFill>
                <a:effectLst/>
                <a:latin typeface="Segoe UI Historic" panose="020B0502040204020203" pitchFamily="34" charset="0"/>
              </a:rPr>
              <a:t>General AI Assistants</a:t>
            </a:r>
            <a:r>
              <a:rPr lang="zh-TW" altLang="en-US" b="0" i="0" dirty="0">
                <a:solidFill>
                  <a:srgbClr val="080809"/>
                </a:solidFill>
                <a:effectLst/>
                <a:latin typeface="Segoe UI Historic" panose="020B0502040204020203" pitchFamily="34" charset="0"/>
              </a:rPr>
              <a:t>）</a:t>
            </a:r>
            <a:r>
              <a:rPr lang="en-US" altLang="zh-TW" b="0" i="0" dirty="0">
                <a:solidFill>
                  <a:srgbClr val="080809"/>
                </a:solidFill>
                <a:effectLst/>
                <a:latin typeface="Segoe UI Historic" panose="020B0502040204020203" pitchFamily="34" charset="0"/>
              </a:rPr>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20</a:t>
            </a:fld>
            <a:endParaRPr lang="zh-TW" altLang="en-US"/>
          </a:p>
        </p:txBody>
      </p:sp>
    </p:spTree>
    <p:extLst>
      <p:ext uri="{BB962C8B-B14F-4D97-AF65-F5344CB8AC3E}">
        <p14:creationId xmlns:p14="http://schemas.microsoft.com/office/powerpoint/2010/main" val="236520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https://arxiv.org/abs/2306.09896</a:t>
            </a:r>
          </a:p>
          <a:p>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22</a:t>
            </a:fld>
            <a:endParaRPr lang="zh-TW" altLang="en-US"/>
          </a:p>
        </p:txBody>
      </p:sp>
    </p:spTree>
    <p:extLst>
      <p:ext uri="{BB962C8B-B14F-4D97-AF65-F5344CB8AC3E}">
        <p14:creationId xmlns:p14="http://schemas.microsoft.com/office/powerpoint/2010/main" val="40635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79E82-2748-EEC7-D988-CD2F3A39FED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A64B003-3FCB-FB7D-1B46-667AE5545F4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DE39FA7-CD59-DA48-A5E1-B392B5363E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https://arxiv.org/abs/2306.09896</a:t>
            </a:r>
          </a:p>
          <a:p>
            <a:endParaRPr lang="zh-TW" altLang="en-US" dirty="0"/>
          </a:p>
        </p:txBody>
      </p:sp>
      <p:sp>
        <p:nvSpPr>
          <p:cNvPr id="4" name="投影片編號版面配置區 3">
            <a:extLst>
              <a:ext uri="{FF2B5EF4-FFF2-40B4-BE49-F238E27FC236}">
                <a16:creationId xmlns:a16="http://schemas.microsoft.com/office/drawing/2014/main" id="{4BC97D28-B1AF-A248-1986-AC57B514A83E}"/>
              </a:ext>
            </a:extLst>
          </p:cNvPr>
          <p:cNvSpPr>
            <a:spLocks noGrp="1"/>
          </p:cNvSpPr>
          <p:nvPr>
            <p:ph type="sldNum" sz="quarter" idx="5"/>
          </p:nvPr>
        </p:nvSpPr>
        <p:spPr/>
        <p:txBody>
          <a:bodyPr/>
          <a:lstStyle/>
          <a:p>
            <a:fld id="{A2651DEE-975D-4DE8-9229-C34DC29B3B5C}" type="slidenum">
              <a:rPr lang="zh-TW" altLang="en-US" smtClean="0"/>
              <a:t>23</a:t>
            </a:fld>
            <a:endParaRPr lang="zh-TW" altLang="en-US"/>
          </a:p>
        </p:txBody>
      </p:sp>
    </p:spTree>
    <p:extLst>
      <p:ext uri="{BB962C8B-B14F-4D97-AF65-F5344CB8AC3E}">
        <p14:creationId xmlns:p14="http://schemas.microsoft.com/office/powerpoint/2010/main" val="401142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02122"/>
                </a:solidFill>
                <a:effectLst/>
                <a:latin typeface="Arial" panose="020B0604020202020204" pitchFamily="34" charset="0"/>
              </a:rPr>
              <a:t>2006</a:t>
            </a:r>
            <a:r>
              <a:rPr lang="zh-TW" altLang="en-US" b="0" i="0" dirty="0">
                <a:solidFill>
                  <a:srgbClr val="202122"/>
                </a:solidFill>
                <a:effectLst/>
                <a:latin typeface="Arial" panose="020B0604020202020204" pitchFamily="34" charset="0"/>
              </a:rPr>
              <a:t>年</a:t>
            </a:r>
            <a:r>
              <a:rPr lang="en-US" altLang="zh-TW" b="0" i="0" dirty="0">
                <a:solidFill>
                  <a:srgbClr val="202122"/>
                </a:solidFill>
                <a:effectLst/>
                <a:latin typeface="Arial" panose="020B0604020202020204" pitchFamily="34" charset="0"/>
              </a:rPr>
              <a:t>Elizabeth Parker</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Larry Cahill</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Paul Tejera</a:t>
            </a:r>
            <a:r>
              <a:rPr lang="zh-TW" altLang="en-US" b="0" i="0" dirty="0">
                <a:solidFill>
                  <a:srgbClr val="202122"/>
                </a:solidFill>
                <a:effectLst/>
                <a:latin typeface="Arial" panose="020B0604020202020204" pitchFamily="34" charset="0"/>
              </a:rPr>
              <a:t>博士和</a:t>
            </a:r>
            <a:r>
              <a:rPr lang="en-US" altLang="zh-TW" b="0" i="0" dirty="0">
                <a:solidFill>
                  <a:srgbClr val="202122"/>
                </a:solidFill>
                <a:effectLst/>
                <a:latin typeface="Arial" panose="020B0604020202020204" pitchFamily="34" charset="0"/>
              </a:rPr>
              <a:t>James McGaugh</a:t>
            </a:r>
            <a:r>
              <a:rPr lang="zh-TW" altLang="en-US" b="0" i="0" dirty="0">
                <a:solidFill>
                  <a:srgbClr val="202122"/>
                </a:solidFill>
                <a:effectLst/>
                <a:latin typeface="Arial" panose="020B0604020202020204" pitchFamily="34" charset="0"/>
              </a:rPr>
              <a:t>在</a:t>
            </a:r>
            <a:r>
              <a:rPr lang="en-US" altLang="zh-TW" b="0" i="0" u="none" strike="noStrike" dirty="0" err="1">
                <a:solidFill>
                  <a:srgbClr val="202122"/>
                </a:solidFill>
                <a:effectLst/>
                <a:latin typeface="Arial" panose="020B0604020202020204" pitchFamily="34" charset="0"/>
                <a:hlinkClick r:id="rId3" tooltip="Neurocase（頁面不存在）"/>
              </a:rPr>
              <a:t>Neurocase</a:t>
            </a:r>
            <a:r>
              <a:rPr lang="zh-TW" altLang="en-US" b="0" i="0" dirty="0">
                <a:solidFill>
                  <a:srgbClr val="202122"/>
                </a:solidFill>
                <a:effectLst/>
                <a:latin typeface="Arial" panose="020B0604020202020204" pitchFamily="34" charset="0"/>
              </a:rPr>
              <a:t>雜誌首次描述了超憶症的「症狀</a:t>
            </a:r>
            <a:endParaRPr lang="en-US" altLang="zh-TW" b="0" i="0" dirty="0">
              <a:solidFill>
                <a:srgbClr val="202122"/>
              </a:solidFill>
              <a:effectLst/>
              <a:latin typeface="Arial" panose="020B0604020202020204" pitchFamily="34" charset="0"/>
            </a:endParaRPr>
          </a:p>
          <a:p>
            <a:r>
              <a:rPr lang="zh-TW" altLang="en-US" b="0" i="0" dirty="0">
                <a:solidFill>
                  <a:srgbClr val="202122"/>
                </a:solidFill>
                <a:effectLst/>
                <a:latin typeface="Arial" panose="020B0604020202020204" pitchFamily="34" charset="0"/>
              </a:rPr>
              <a:t>由</a:t>
            </a:r>
            <a:r>
              <a:rPr lang="zh-TW" altLang="en-US" b="0" i="0" u="none" strike="noStrike" dirty="0">
                <a:effectLst/>
                <a:latin typeface="Arial" panose="020B0604020202020204" pitchFamily="34" charset="0"/>
                <a:hlinkClick r:id="rId4" tooltip="美國"/>
              </a:rPr>
              <a:t>美國</a:t>
            </a:r>
            <a:r>
              <a:rPr lang="zh-TW" altLang="en-US" b="0" i="0" u="none" strike="noStrike" dirty="0">
                <a:effectLst/>
                <a:latin typeface="Arial" panose="020B0604020202020204" pitchFamily="34" charset="0"/>
                <a:hlinkClick r:id="rId5" tooltip="加州大學"/>
              </a:rPr>
              <a:t>加州大學</a:t>
            </a:r>
            <a:r>
              <a:rPr lang="zh-TW" altLang="en-US" b="0" i="0" dirty="0">
                <a:solidFill>
                  <a:srgbClr val="202122"/>
                </a:solidFill>
                <a:effectLst/>
                <a:latin typeface="Arial" panose="020B0604020202020204" pitchFamily="34" charset="0"/>
              </a:rPr>
              <a:t>科學家完成的一項研究指出：全世界患有「超憶症」的只有</a:t>
            </a:r>
            <a:r>
              <a:rPr lang="en-US" altLang="zh-TW" b="0" i="0" dirty="0">
                <a:solidFill>
                  <a:srgbClr val="202122"/>
                </a:solidFill>
                <a:effectLst/>
                <a:latin typeface="Arial" panose="020B0604020202020204" pitchFamily="34" charset="0"/>
              </a:rPr>
              <a:t>80</a:t>
            </a:r>
            <a:r>
              <a:rPr lang="zh-TW" altLang="en-US" b="0" i="0" dirty="0">
                <a:solidFill>
                  <a:srgbClr val="202122"/>
                </a:solidFill>
                <a:effectLst/>
                <a:latin typeface="Arial" panose="020B0604020202020204" pitchFamily="34" charset="0"/>
              </a:rPr>
              <a:t>人左右。</a:t>
            </a:r>
            <a:endParaRPr lang="zh-TW" altLang="en-US" dirty="0"/>
          </a:p>
        </p:txBody>
      </p:sp>
      <p:sp>
        <p:nvSpPr>
          <p:cNvPr id="4" name="投影片編號版面配置區 3"/>
          <p:cNvSpPr>
            <a:spLocks noGrp="1"/>
          </p:cNvSpPr>
          <p:nvPr>
            <p:ph type="sldNum" sz="quarter" idx="5"/>
          </p:nvPr>
        </p:nvSpPr>
        <p:spPr/>
        <p:txBody>
          <a:bodyPr/>
          <a:lstStyle/>
          <a:p>
            <a:fld id="{A2651DEE-975D-4DE8-9229-C34DC29B3B5C}" type="slidenum">
              <a:rPr lang="zh-TW" altLang="en-US" smtClean="0"/>
              <a:t>26</a:t>
            </a:fld>
            <a:endParaRPr lang="zh-TW" altLang="en-US"/>
          </a:p>
        </p:txBody>
      </p:sp>
    </p:spTree>
    <p:extLst>
      <p:ext uri="{BB962C8B-B14F-4D97-AF65-F5344CB8AC3E}">
        <p14:creationId xmlns:p14="http://schemas.microsoft.com/office/powerpoint/2010/main" val="3232479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6008-1C22-C981-09FD-05C5B3B16F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13F423-8FCA-EC2A-A6C9-DD3CF9FFA9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077EC9-8A7D-27FD-DB76-35B0714A07BE}"/>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5" name="Footer Placeholder 4">
            <a:extLst>
              <a:ext uri="{FF2B5EF4-FFF2-40B4-BE49-F238E27FC236}">
                <a16:creationId xmlns:a16="http://schemas.microsoft.com/office/drawing/2014/main" id="{B20135C0-3C61-D541-B220-41A218208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6EBB2-B15E-C841-7DDF-0B27D76FE763}"/>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98678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2EE9-7FC3-7A03-96DA-0C98864211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CF161-64B6-1EDE-1A0D-A0487C67DF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DA9EB-F888-DC2A-8729-EFF41BF760FA}"/>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5" name="Footer Placeholder 4">
            <a:extLst>
              <a:ext uri="{FF2B5EF4-FFF2-40B4-BE49-F238E27FC236}">
                <a16:creationId xmlns:a16="http://schemas.microsoft.com/office/drawing/2014/main" id="{DCFFC9FB-742B-2F5A-1F68-E8E903196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4357F-5FEF-AD71-FE04-71C1BA70F48F}"/>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05115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0EBD5-9DA3-7821-98BA-B99E5BDC7E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DCD586-514C-0D92-945A-DDEB07CC39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F9F44-EA31-06A9-1142-EF4FB0F36EAD}"/>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5" name="Footer Placeholder 4">
            <a:extLst>
              <a:ext uri="{FF2B5EF4-FFF2-40B4-BE49-F238E27FC236}">
                <a16:creationId xmlns:a16="http://schemas.microsoft.com/office/drawing/2014/main" id="{65D7113B-7360-BF84-4DDA-609CF8DDC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F4070-9482-D459-21A6-B806B9272664}"/>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4080121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14E6-7E5F-0A57-5E6D-333D18FE7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63061-1B35-B657-394E-9E0321F56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8FBB11-718B-3CEB-E6AB-A6A6D90C0E38}"/>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5" name="Footer Placeholder 4">
            <a:extLst>
              <a:ext uri="{FF2B5EF4-FFF2-40B4-BE49-F238E27FC236}">
                <a16:creationId xmlns:a16="http://schemas.microsoft.com/office/drawing/2014/main" id="{A585B774-7CEC-BE8D-19B3-B3A20DA6F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C9F9C-7871-6CB0-1FF8-521099E11B68}"/>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1760652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0566-62A4-D7D8-AC48-1386707A8B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9ACF3B-CAE0-5ABC-9D60-D215731B1D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D0F55-24AD-5BF5-8763-F0D5D2C8FE88}"/>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5" name="Footer Placeholder 4">
            <a:extLst>
              <a:ext uri="{FF2B5EF4-FFF2-40B4-BE49-F238E27FC236}">
                <a16:creationId xmlns:a16="http://schemas.microsoft.com/office/drawing/2014/main" id="{CDB6DC79-CA25-5BD7-A19D-5DD07C253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69D79-B842-FC6D-82C3-F7860855BE7C}"/>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09072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F948-90A1-D92E-5C83-8C6F52B81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170B79-8C75-30E9-0A30-84056CE99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D96591-81BF-DBBD-E067-97B93BF2B9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5A5658-A195-E937-C4F0-78EB5466AD63}"/>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6" name="Footer Placeholder 5">
            <a:extLst>
              <a:ext uri="{FF2B5EF4-FFF2-40B4-BE49-F238E27FC236}">
                <a16:creationId xmlns:a16="http://schemas.microsoft.com/office/drawing/2014/main" id="{2A413598-43C5-F155-6712-AF0DA8FE0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820826-D2E2-EF50-21B2-40D88756ECEC}"/>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292607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5D50-3A29-4622-A98E-D022A3C88E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181ECE-6CFB-BFCC-080B-B0EB4C02C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897A9-8835-45DA-7CA5-3823052B54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725C2F-22C6-A85A-2D8E-9C7DCD8C6A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C35FED-0BB6-EBC8-6C7A-15DEB60E35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FB4635-4DA0-AEA0-86DA-25B835DCC6E7}"/>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8" name="Footer Placeholder 7">
            <a:extLst>
              <a:ext uri="{FF2B5EF4-FFF2-40B4-BE49-F238E27FC236}">
                <a16:creationId xmlns:a16="http://schemas.microsoft.com/office/drawing/2014/main" id="{B3EF2CBF-811A-1CBF-7545-1EC4B4D947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DCC985-2E38-BDFE-84C7-0458D2B28DBF}"/>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1818896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D00E-0769-3F4A-DF75-8DC18C76BD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34607-6C5B-E7CF-ECB0-6F854C1FE817}"/>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4" name="Footer Placeholder 3">
            <a:extLst>
              <a:ext uri="{FF2B5EF4-FFF2-40B4-BE49-F238E27FC236}">
                <a16:creationId xmlns:a16="http://schemas.microsoft.com/office/drawing/2014/main" id="{53944E83-5335-4426-79C4-FC354962CA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230076-FBFE-3E3F-B17C-A861984EDBBA}"/>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2568722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3FE97-8D7D-FC27-70E7-D572318737B6}"/>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3" name="Footer Placeholder 2">
            <a:extLst>
              <a:ext uri="{FF2B5EF4-FFF2-40B4-BE49-F238E27FC236}">
                <a16:creationId xmlns:a16="http://schemas.microsoft.com/office/drawing/2014/main" id="{0022A822-DD7E-DF1B-9EF0-22BC315318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9A4F38-B4A1-2079-EA0A-C456DEC46733}"/>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59335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7A62D-4286-75EC-5780-15C37FEFF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BE626D-3578-C1F7-C9B9-F9012D4601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790DEF-3369-9737-35F1-D7D3844FE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B9DD8-D4D2-9D93-5C27-D166C87BADD3}"/>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6" name="Footer Placeholder 5">
            <a:extLst>
              <a:ext uri="{FF2B5EF4-FFF2-40B4-BE49-F238E27FC236}">
                <a16:creationId xmlns:a16="http://schemas.microsoft.com/office/drawing/2014/main" id="{3B0B1E7C-B62D-CB32-D6F2-7B7CA235B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EFCD2B-3B77-A5EA-8597-611CBF90A0C7}"/>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792536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0B4E-1BC2-6C93-6B0C-4D7602236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35369-6911-0D7E-AD50-F9F3DFB04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DF5EED-2284-8361-F95D-B99871314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8F266D-2F09-2343-EFD2-E5C8B4E841C9}"/>
              </a:ext>
            </a:extLst>
          </p:cNvPr>
          <p:cNvSpPr>
            <a:spLocks noGrp="1"/>
          </p:cNvSpPr>
          <p:nvPr>
            <p:ph type="dt" sz="half" idx="10"/>
          </p:nvPr>
        </p:nvSpPr>
        <p:spPr/>
        <p:txBody>
          <a:bodyPr/>
          <a:lstStyle/>
          <a:p>
            <a:fld id="{3B2AEAC3-B2B8-4F08-BE83-AD3082785BFC}" type="datetimeFigureOut">
              <a:rPr lang="en-US" smtClean="0"/>
              <a:t>8/15/2025</a:t>
            </a:fld>
            <a:endParaRPr lang="en-US"/>
          </a:p>
        </p:txBody>
      </p:sp>
      <p:sp>
        <p:nvSpPr>
          <p:cNvPr id="6" name="Footer Placeholder 5">
            <a:extLst>
              <a:ext uri="{FF2B5EF4-FFF2-40B4-BE49-F238E27FC236}">
                <a16:creationId xmlns:a16="http://schemas.microsoft.com/office/drawing/2014/main" id="{549ED8B3-38E8-60C9-8044-14A5283AD6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26B39-63BD-BC87-F2F8-BC6B0BB04A66}"/>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871914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09E792-496A-95F1-3881-41C3B6D59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76D445-B172-AC71-A526-FFAF1F9BB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46FA4-D3E8-5399-F705-8EBF958F96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2AEAC3-B2B8-4F08-BE83-AD3082785BFC}" type="datetimeFigureOut">
              <a:rPr lang="en-US" smtClean="0"/>
              <a:t>8/15/2025</a:t>
            </a:fld>
            <a:endParaRPr lang="en-US"/>
          </a:p>
        </p:txBody>
      </p:sp>
      <p:sp>
        <p:nvSpPr>
          <p:cNvPr id="5" name="Footer Placeholder 4">
            <a:extLst>
              <a:ext uri="{FF2B5EF4-FFF2-40B4-BE49-F238E27FC236}">
                <a16:creationId xmlns:a16="http://schemas.microsoft.com/office/drawing/2014/main" id="{4C1C92F3-5526-9816-45CB-B018B3D3B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4C62886-CD6E-2784-4072-AEBF15E9A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3551DF-C4E5-4BA0-87EB-E27945F45906}" type="slidenum">
              <a:rPr lang="en-US" smtClean="0"/>
              <a:t>‹#›</a:t>
            </a:fld>
            <a:endParaRPr lang="en-US"/>
          </a:p>
        </p:txBody>
      </p:sp>
    </p:spTree>
    <p:extLst>
      <p:ext uri="{BB962C8B-B14F-4D97-AF65-F5344CB8AC3E}">
        <p14:creationId xmlns:p14="http://schemas.microsoft.com/office/powerpoint/2010/main" val="2131854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cobusgreyling.medium.com/bigtool-from-langchain-9d802cf5b6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81F948-1EC6-428B-8076-1AFC15DA15D2}"/>
              </a:ext>
            </a:extLst>
          </p:cNvPr>
          <p:cNvSpPr/>
          <p:nvPr/>
        </p:nvSpPr>
        <p:spPr>
          <a:xfrm>
            <a:off x="3574838" y="4537119"/>
            <a:ext cx="3860288" cy="430887"/>
          </a:xfrm>
          <a:prstGeom prst="rect">
            <a:avLst/>
          </a:prstGeom>
        </p:spPr>
        <p:txBody>
          <a:bodyPr wrap="none">
            <a:spAutoFit/>
          </a:bodyPr>
          <a:lstStyle/>
          <a:p>
            <a:r>
              <a:rPr lang="en-US" sz="2200" b="1" dirty="0">
                <a:latin typeface="Calibri" panose="020F0502020204030204" pitchFamily="34" charset="0"/>
                <a:ea typeface="Calibri" panose="020F0502020204030204" pitchFamily="34" charset="0"/>
                <a:cs typeface="Calibri" panose="020F0502020204030204" pitchFamily="34" charset="0"/>
              </a:rPr>
              <a:t>Prepared by Ts. Dr. Lee Sue Han</a:t>
            </a:r>
            <a:endParaRPr lang="en-MY" sz="2200" dirty="0"/>
          </a:p>
        </p:txBody>
      </p:sp>
      <p:sp>
        <p:nvSpPr>
          <p:cNvPr id="9" name="Title 1">
            <a:extLst>
              <a:ext uri="{FF2B5EF4-FFF2-40B4-BE49-F238E27FC236}">
                <a16:creationId xmlns:a16="http://schemas.microsoft.com/office/drawing/2014/main" id="{FCED2130-F054-4530-9B40-F5D8D1DA4153}"/>
              </a:ext>
            </a:extLst>
          </p:cNvPr>
          <p:cNvSpPr txBox="1">
            <a:spLocks/>
          </p:cNvSpPr>
          <p:nvPr/>
        </p:nvSpPr>
        <p:spPr>
          <a:xfrm>
            <a:off x="551722" y="1238800"/>
            <a:ext cx="9783337" cy="31003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000" b="1" dirty="0">
                <a:latin typeface="Calibri" panose="020F0502020204030204" pitchFamily="34" charset="0"/>
                <a:ea typeface="Calibri" panose="020F0502020204030204" pitchFamily="34" charset="0"/>
                <a:cs typeface="Calibri" panose="020F0502020204030204" pitchFamily="34" charset="0"/>
              </a:rPr>
              <a:t>Agentic AI</a:t>
            </a:r>
            <a:br>
              <a:rPr lang="en-US" sz="7000" b="1" dirty="0">
                <a:latin typeface="Calibri" panose="020F0502020204030204" pitchFamily="34" charset="0"/>
                <a:ea typeface="Calibri" panose="020F0502020204030204" pitchFamily="34" charset="0"/>
                <a:cs typeface="Calibri" panose="020F0502020204030204" pitchFamily="34" charset="0"/>
              </a:rPr>
            </a:br>
            <a:r>
              <a:rPr lang="en-US" sz="7000" b="1" dirty="0">
                <a:latin typeface="Calibri" panose="020F0502020204030204" pitchFamily="34" charset="0"/>
                <a:ea typeface="Calibri" panose="020F0502020204030204" pitchFamily="34" charset="0"/>
                <a:cs typeface="Calibri" panose="020F0502020204030204" pitchFamily="34" charset="0"/>
              </a:rPr>
              <a:t>Part III</a:t>
            </a:r>
          </a:p>
        </p:txBody>
      </p:sp>
      <p:pic>
        <p:nvPicPr>
          <p:cNvPr id="10" name="Picture 68" descr="G:\MAC\Press\WORD TEMPLATES 2002\word graphics\corporate\corpV_3 300_lzw.tif">
            <a:extLst>
              <a:ext uri="{FF2B5EF4-FFF2-40B4-BE49-F238E27FC236}">
                <a16:creationId xmlns:a16="http://schemas.microsoft.com/office/drawing/2014/main" id="{639E131B-BE65-4F7B-BE36-F6A7617C38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6" name="Picture 5">
            <a:extLst>
              <a:ext uri="{FF2B5EF4-FFF2-40B4-BE49-F238E27FC236}">
                <a16:creationId xmlns:a16="http://schemas.microsoft.com/office/drawing/2014/main" id="{1ADE8E87-3B4D-4FFE-9455-7F417FCBDC00}"/>
              </a:ext>
            </a:extLst>
          </p:cNvPr>
          <p:cNvPicPr>
            <a:picLocks noChangeAspect="1"/>
          </p:cNvPicPr>
          <p:nvPr/>
        </p:nvPicPr>
        <p:blipFill>
          <a:blip r:embed="rId3"/>
          <a:stretch>
            <a:fillRect/>
          </a:stretch>
        </p:blipFill>
        <p:spPr>
          <a:xfrm>
            <a:off x="7963718" y="1238800"/>
            <a:ext cx="3860287" cy="4410508"/>
          </a:xfrm>
          <a:prstGeom prst="rect">
            <a:avLst/>
          </a:prstGeom>
        </p:spPr>
      </p:pic>
    </p:spTree>
    <p:extLst>
      <p:ext uri="{BB962C8B-B14F-4D97-AF65-F5344CB8AC3E}">
        <p14:creationId xmlns:p14="http://schemas.microsoft.com/office/powerpoint/2010/main" val="330698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58" name="標題 1">
            <a:extLst>
              <a:ext uri="{FF2B5EF4-FFF2-40B4-BE49-F238E27FC236}">
                <a16:creationId xmlns:a16="http://schemas.microsoft.com/office/drawing/2014/main" id="{6B234983-F3A4-4212-BEAE-16733D71A7A2}"/>
              </a:ext>
            </a:extLst>
          </p:cNvPr>
          <p:cNvSpPr txBox="1">
            <a:spLocks/>
          </p:cNvSpPr>
          <p:nvPr/>
        </p:nvSpPr>
        <p:spPr>
          <a:xfrm>
            <a:off x="1235830" y="1122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altLang="zh-TW" sz="4000" dirty="0"/>
              <a:t>How to Build an AI Agent? Straight Away Use LLM!</a:t>
            </a:r>
            <a:endParaRPr lang="zh-TW" altLang="en-US" sz="4000" dirty="0"/>
          </a:p>
        </p:txBody>
      </p:sp>
      <p:pic>
        <p:nvPicPr>
          <p:cNvPr id="59" name="Picture 2">
            <a:extLst>
              <a:ext uri="{FF2B5EF4-FFF2-40B4-BE49-F238E27FC236}">
                <a16:creationId xmlns:a16="http://schemas.microsoft.com/office/drawing/2014/main" id="{82706719-2756-4890-8675-3EE25F57B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CE0DA784-1C67-42FA-9AFF-851D51EA4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直線接點 6">
            <a:extLst>
              <a:ext uri="{FF2B5EF4-FFF2-40B4-BE49-F238E27FC236}">
                <a16:creationId xmlns:a16="http://schemas.microsoft.com/office/drawing/2014/main" id="{3227038E-9839-4B75-9996-0172C103FC5F}"/>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接點 10">
            <a:extLst>
              <a:ext uri="{FF2B5EF4-FFF2-40B4-BE49-F238E27FC236}">
                <a16:creationId xmlns:a16="http://schemas.microsoft.com/office/drawing/2014/main" id="{A1E0B891-E081-452F-998D-D3D32E80FDFB}"/>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12">
            <a:extLst>
              <a:ext uri="{FF2B5EF4-FFF2-40B4-BE49-F238E27FC236}">
                <a16:creationId xmlns:a16="http://schemas.microsoft.com/office/drawing/2014/main" id="{5858DA97-36C4-41CB-B174-D212CC00B1FA}"/>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線接點 13">
            <a:extLst>
              <a:ext uri="{FF2B5EF4-FFF2-40B4-BE49-F238E27FC236}">
                <a16:creationId xmlns:a16="http://schemas.microsoft.com/office/drawing/2014/main" id="{73D94ABD-814D-4330-8AD6-647DD5AC4088}"/>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14">
            <a:extLst>
              <a:ext uri="{FF2B5EF4-FFF2-40B4-BE49-F238E27FC236}">
                <a16:creationId xmlns:a16="http://schemas.microsoft.com/office/drawing/2014/main" id="{B894A85B-CBC1-4387-A3F8-2DCE196F7FBD}"/>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15">
            <a:extLst>
              <a:ext uri="{FF2B5EF4-FFF2-40B4-BE49-F238E27FC236}">
                <a16:creationId xmlns:a16="http://schemas.microsoft.com/office/drawing/2014/main" id="{E7B2802C-75CC-408F-8DE4-0F308C5733BD}"/>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文字方塊 17">
            <a:extLst>
              <a:ext uri="{FF2B5EF4-FFF2-40B4-BE49-F238E27FC236}">
                <a16:creationId xmlns:a16="http://schemas.microsoft.com/office/drawing/2014/main" id="{6A0A3100-057C-40EB-9343-0E7EBB366BA7}"/>
              </a:ext>
            </a:extLst>
          </p:cNvPr>
          <p:cNvSpPr txBox="1"/>
          <p:nvPr/>
        </p:nvSpPr>
        <p:spPr>
          <a:xfrm>
            <a:off x="1328298" y="28394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68" name="直線單箭頭接點 19">
            <a:extLst>
              <a:ext uri="{FF2B5EF4-FFF2-40B4-BE49-F238E27FC236}">
                <a16:creationId xmlns:a16="http://schemas.microsoft.com/office/drawing/2014/main" id="{9A173D0C-F66C-40E2-8B32-F0AE50567B4B}"/>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20">
            <a:extLst>
              <a:ext uri="{FF2B5EF4-FFF2-40B4-BE49-F238E27FC236}">
                <a16:creationId xmlns:a16="http://schemas.microsoft.com/office/drawing/2014/main" id="{5074B468-10A3-47EE-9ED4-51A534F2E833}"/>
              </a:ext>
            </a:extLst>
          </p:cNvPr>
          <p:cNvSpPr txBox="1"/>
          <p:nvPr/>
        </p:nvSpPr>
        <p:spPr>
          <a:xfrm>
            <a:off x="5273040" y="52352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70" name="直線接點 23">
            <a:extLst>
              <a:ext uri="{FF2B5EF4-FFF2-40B4-BE49-F238E27FC236}">
                <a16:creationId xmlns:a16="http://schemas.microsoft.com/office/drawing/2014/main" id="{2C1CF4C9-026E-44A7-9721-304297134844}"/>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文字方塊 5">
            <a:extLst>
              <a:ext uri="{FF2B5EF4-FFF2-40B4-BE49-F238E27FC236}">
                <a16:creationId xmlns:a16="http://schemas.microsoft.com/office/drawing/2014/main" id="{CFB48C74-7B7F-4BA1-9539-881E0EDE4EDB}"/>
              </a:ext>
            </a:extLst>
          </p:cNvPr>
          <p:cNvSpPr txBox="1"/>
          <p:nvPr/>
        </p:nvSpPr>
        <p:spPr>
          <a:xfrm>
            <a:off x="4627880" y="4842407"/>
            <a:ext cx="3487223" cy="461665"/>
          </a:xfrm>
          <a:prstGeom prst="rect">
            <a:avLst/>
          </a:prstGeom>
          <a:noFill/>
        </p:spPr>
        <p:txBody>
          <a:bodyPr wrap="square" rtlCol="0">
            <a:spAutoFit/>
          </a:bodyPr>
          <a:lstStyle/>
          <a:p>
            <a:pPr algn="ctr"/>
            <a:r>
              <a:rPr lang="en-US" altLang="zh-TW" sz="2400" dirty="0"/>
              <a:t>“I want to move to 5-5”</a:t>
            </a:r>
            <a:endParaRPr lang="zh-TW" altLang="en-US" sz="2400" dirty="0"/>
          </a:p>
        </p:txBody>
      </p:sp>
      <p:pic>
        <p:nvPicPr>
          <p:cNvPr id="73" name="圖片 7">
            <a:extLst>
              <a:ext uri="{FF2B5EF4-FFF2-40B4-BE49-F238E27FC236}">
                <a16:creationId xmlns:a16="http://schemas.microsoft.com/office/drawing/2014/main" id="{8228DCF7-E544-4D80-9AA7-36B1DF007913}"/>
              </a:ext>
            </a:extLst>
          </p:cNvPr>
          <p:cNvPicPr>
            <a:picLocks noChangeAspect="1"/>
          </p:cNvPicPr>
          <p:nvPr/>
        </p:nvPicPr>
        <p:blipFill>
          <a:blip r:embed="rId5"/>
          <a:stretch>
            <a:fillRect/>
          </a:stretch>
        </p:blipFill>
        <p:spPr>
          <a:xfrm>
            <a:off x="9103433" y="2946203"/>
            <a:ext cx="1969225" cy="1580611"/>
          </a:xfrm>
          <a:prstGeom prst="rect">
            <a:avLst/>
          </a:prstGeom>
        </p:spPr>
      </p:pic>
      <p:pic>
        <p:nvPicPr>
          <p:cNvPr id="74" name="Picture 2">
            <a:extLst>
              <a:ext uri="{FF2B5EF4-FFF2-40B4-BE49-F238E27FC236}">
                <a16:creationId xmlns:a16="http://schemas.microsoft.com/office/drawing/2014/main" id="{7A2B7823-FC70-407A-8AD2-E363931CD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528" y="2038359"/>
            <a:ext cx="1172381" cy="1172381"/>
          </a:xfrm>
          <a:prstGeom prst="rect">
            <a:avLst/>
          </a:prstGeom>
          <a:noFill/>
          <a:extLst>
            <a:ext uri="{909E8E84-426E-40DD-AFC4-6F175D3DCCD1}">
              <a14:hiddenFill xmlns:a14="http://schemas.microsoft.com/office/drawing/2010/main">
                <a:solidFill>
                  <a:srgbClr val="FFFFFF"/>
                </a:solidFill>
              </a14:hiddenFill>
            </a:ext>
          </a:extLst>
        </p:spPr>
      </p:pic>
      <p:sp>
        <p:nvSpPr>
          <p:cNvPr id="75" name="文字方塊 8">
            <a:extLst>
              <a:ext uri="{FF2B5EF4-FFF2-40B4-BE49-F238E27FC236}">
                <a16:creationId xmlns:a16="http://schemas.microsoft.com/office/drawing/2014/main" id="{31F57551-A4A4-47E8-BBCD-F6ABE5B89160}"/>
              </a:ext>
            </a:extLst>
          </p:cNvPr>
          <p:cNvSpPr txBox="1"/>
          <p:nvPr/>
        </p:nvSpPr>
        <p:spPr>
          <a:xfrm>
            <a:off x="5245674" y="14994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76" name="直線接點 16">
            <a:extLst>
              <a:ext uri="{FF2B5EF4-FFF2-40B4-BE49-F238E27FC236}">
                <a16:creationId xmlns:a16="http://schemas.microsoft.com/office/drawing/2014/main" id="{AB7A9008-EA13-4046-ABA1-A9606BB88B3F}"/>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字方塊 18">
            <a:extLst>
              <a:ext uri="{FF2B5EF4-FFF2-40B4-BE49-F238E27FC236}">
                <a16:creationId xmlns:a16="http://schemas.microsoft.com/office/drawing/2014/main" id="{8DD00750-4327-4FBF-BAB1-9705D0174B51}"/>
              </a:ext>
            </a:extLst>
          </p:cNvPr>
          <p:cNvSpPr txBox="1"/>
          <p:nvPr/>
        </p:nvSpPr>
        <p:spPr>
          <a:xfrm>
            <a:off x="562610" y="5929618"/>
            <a:ext cx="11391900" cy="461665"/>
          </a:xfrm>
          <a:prstGeom prst="rect">
            <a:avLst/>
          </a:prstGeom>
          <a:noFill/>
        </p:spPr>
        <p:txBody>
          <a:bodyPr wrap="square" rtlCol="0">
            <a:spAutoFit/>
          </a:bodyPr>
          <a:lstStyle/>
          <a:p>
            <a:pPr algn="ctr"/>
            <a:r>
              <a:rPr lang="en-US" sz="2400" dirty="0"/>
              <a:t>Leveraging LLMs to directly realize the human desire for agents</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單箭頭接點 11">
            <a:extLst>
              <a:ext uri="{FF2B5EF4-FFF2-40B4-BE49-F238E27FC236}">
                <a16:creationId xmlns:a16="http://schemas.microsoft.com/office/drawing/2014/main" id="{7AA100F2-521E-4E09-B022-F66DBBE2A426}"/>
              </a:ext>
            </a:extLst>
          </p:cNvPr>
          <p:cNvCxnSpPr>
            <a:cxnSpLocks/>
          </p:cNvCxnSpPr>
          <p:nvPr/>
        </p:nvCxnSpPr>
        <p:spPr>
          <a:xfrm flipV="1">
            <a:off x="2448572" y="4188732"/>
            <a:ext cx="602119" cy="39061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直線接點 22">
            <a:extLst>
              <a:ext uri="{FF2B5EF4-FFF2-40B4-BE49-F238E27FC236}">
                <a16:creationId xmlns:a16="http://schemas.microsoft.com/office/drawing/2014/main" id="{755E7AF7-4057-4FB1-8AFB-7CB143F7029D}"/>
              </a:ext>
            </a:extLst>
          </p:cNvPr>
          <p:cNvCxnSpPr>
            <a:cxnSpLocks/>
          </p:cNvCxnSpPr>
          <p:nvPr/>
        </p:nvCxnSpPr>
        <p:spPr>
          <a:xfrm flipH="1">
            <a:off x="4490044" y="3736508"/>
            <a:ext cx="3663356"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6">
            <a:extLst>
              <a:ext uri="{FF2B5EF4-FFF2-40B4-BE49-F238E27FC236}">
                <a16:creationId xmlns:a16="http://schemas.microsoft.com/office/drawing/2014/main" id="{63603F2E-7691-4C53-89ED-2A790F2EE8D5}"/>
              </a:ext>
            </a:extLst>
          </p:cNvPr>
          <p:cNvSpPr txBox="1"/>
          <p:nvPr/>
        </p:nvSpPr>
        <p:spPr>
          <a:xfrm>
            <a:off x="5149757" y="3784787"/>
            <a:ext cx="1971040" cy="461665"/>
          </a:xfrm>
          <a:prstGeom prst="rect">
            <a:avLst/>
          </a:prstGeom>
          <a:noFill/>
        </p:spPr>
        <p:txBody>
          <a:bodyPr wrap="square" rtlCol="0">
            <a:spAutoFit/>
          </a:bodyPr>
          <a:lstStyle/>
          <a:p>
            <a:pPr algn="ctr"/>
            <a:r>
              <a:rPr lang="en-US" altLang="zh-TW" sz="2400" dirty="0"/>
              <a:t>Reward</a:t>
            </a:r>
            <a:endParaRPr lang="zh-TW" altLang="en-US" sz="2400" dirty="0"/>
          </a:p>
        </p:txBody>
      </p:sp>
      <p:sp>
        <p:nvSpPr>
          <p:cNvPr id="27" name="文字方塊 7">
            <a:extLst>
              <a:ext uri="{FF2B5EF4-FFF2-40B4-BE49-F238E27FC236}">
                <a16:creationId xmlns:a16="http://schemas.microsoft.com/office/drawing/2014/main" id="{321FC67E-C19C-43DE-B365-4CD5F1E9A563}"/>
              </a:ext>
            </a:extLst>
          </p:cNvPr>
          <p:cNvSpPr txBox="1"/>
          <p:nvPr/>
        </p:nvSpPr>
        <p:spPr>
          <a:xfrm>
            <a:off x="1379682" y="1453032"/>
            <a:ext cx="2432234" cy="830997"/>
          </a:xfrm>
          <a:prstGeom prst="rect">
            <a:avLst/>
          </a:prstGeom>
          <a:noFill/>
        </p:spPr>
        <p:txBody>
          <a:bodyPr wrap="square" rtlCol="0">
            <a:spAutoFit/>
          </a:bodyPr>
          <a:lstStyle/>
          <a:p>
            <a:pPr algn="ctr"/>
            <a:r>
              <a:rPr lang="en-MY" altLang="zh-TW" sz="2400" dirty="0">
                <a:latin typeface="微軟正黑體" panose="020B0604030504040204" pitchFamily="34" charset="-120"/>
                <a:ea typeface="微軟正黑體" panose="020B0604030504040204" pitchFamily="34" charset="-120"/>
              </a:rPr>
              <a:t>Use language to describe</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16">
            <a:extLst>
              <a:ext uri="{FF2B5EF4-FFF2-40B4-BE49-F238E27FC236}">
                <a16:creationId xmlns:a16="http://schemas.microsoft.com/office/drawing/2014/main" id="{742069E0-0407-4695-B1E3-757B14503D6F}"/>
              </a:ext>
            </a:extLst>
          </p:cNvPr>
          <p:cNvSpPr txBox="1"/>
          <p:nvPr/>
        </p:nvSpPr>
        <p:spPr>
          <a:xfrm>
            <a:off x="1707672" y="2173897"/>
            <a:ext cx="1825765"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(option)</a:t>
            </a:r>
            <a:endParaRPr lang="zh-TW" altLang="en-US" sz="2400" dirty="0">
              <a:latin typeface="微軟正黑體" panose="020B0604030504040204" pitchFamily="34" charset="-120"/>
              <a:ea typeface="微軟正黑體" panose="020B0604030504040204" pitchFamily="34" charset="-120"/>
            </a:endParaRPr>
          </a:p>
        </p:txBody>
      </p:sp>
      <p:sp>
        <p:nvSpPr>
          <p:cNvPr id="29" name="文字方塊 9">
            <a:extLst>
              <a:ext uri="{FF2B5EF4-FFF2-40B4-BE49-F238E27FC236}">
                <a16:creationId xmlns:a16="http://schemas.microsoft.com/office/drawing/2014/main" id="{282B7E47-04A9-4631-AC9D-CCC03CB48AD2}"/>
              </a:ext>
            </a:extLst>
          </p:cNvPr>
          <p:cNvSpPr txBox="1"/>
          <p:nvPr/>
        </p:nvSpPr>
        <p:spPr>
          <a:xfrm>
            <a:off x="8900160" y="4692578"/>
            <a:ext cx="2724150" cy="461665"/>
          </a:xfrm>
          <a:prstGeom prst="rect">
            <a:avLst/>
          </a:prstGeom>
          <a:noFill/>
        </p:spPr>
        <p:txBody>
          <a:bodyPr wrap="square" rtlCol="0">
            <a:spAutoFit/>
          </a:bodyPr>
          <a:lstStyle/>
          <a:p>
            <a:pPr algn="ctr"/>
            <a:r>
              <a:rPr lang="en-MY" altLang="zh-TW" sz="2400" dirty="0">
                <a:latin typeface="微軟正黑體" panose="020B0604030504040204" pitchFamily="34" charset="-120"/>
                <a:ea typeface="微軟正黑體" panose="020B0604030504040204" pitchFamily="34" charset="-120"/>
              </a:rPr>
              <a:t>Turn into action</a:t>
            </a:r>
            <a:endParaRPr lang="zh-TW" altLang="en-US" sz="2400" dirty="0">
              <a:latin typeface="微軟正黑體" panose="020B0604030504040204" pitchFamily="34" charset="-120"/>
              <a:ea typeface="微軟正黑體" panose="020B0604030504040204" pitchFamily="34" charset="-120"/>
            </a:endParaRPr>
          </a:p>
        </p:txBody>
      </p:sp>
      <p:sp>
        <p:nvSpPr>
          <p:cNvPr id="30" name="文字方塊 2">
            <a:extLst>
              <a:ext uri="{FF2B5EF4-FFF2-40B4-BE49-F238E27FC236}">
                <a16:creationId xmlns:a16="http://schemas.microsoft.com/office/drawing/2014/main" id="{965FCC31-4D74-40D3-AF18-47DF4F7E18E4}"/>
              </a:ext>
            </a:extLst>
          </p:cNvPr>
          <p:cNvSpPr txBox="1"/>
          <p:nvPr/>
        </p:nvSpPr>
        <p:spPr>
          <a:xfrm>
            <a:off x="825367" y="3275112"/>
            <a:ext cx="1552778" cy="769441"/>
          </a:xfrm>
          <a:prstGeom prst="rect">
            <a:avLst/>
          </a:prstGeom>
          <a:noFill/>
        </p:spPr>
        <p:txBody>
          <a:bodyPr wrap="square" rtlCol="0">
            <a:spAutoFit/>
          </a:bodyPr>
          <a:lstStyle/>
          <a:p>
            <a:pPr algn="r"/>
            <a:r>
              <a:rPr lang="en-MY" altLang="zh-TW" sz="2200" i="1" dirty="0">
                <a:latin typeface="微軟正黑體" panose="020B0604030504040204" pitchFamily="34" charset="-120"/>
                <a:ea typeface="微軟正黑體" panose="020B0604030504040204" pitchFamily="34" charset="-120"/>
              </a:rPr>
              <a:t>“Win the chess”</a:t>
            </a:r>
            <a:endParaRPr lang="zh-TW" altLang="en-US" sz="2200" i="1" dirty="0">
              <a:latin typeface="微軟正黑體" panose="020B0604030504040204" pitchFamily="34" charset="-120"/>
              <a:ea typeface="微軟正黑體" panose="020B0604030504040204" pitchFamily="34" charset="-120"/>
            </a:endParaRPr>
          </a:p>
        </p:txBody>
      </p:sp>
      <p:sp>
        <p:nvSpPr>
          <p:cNvPr id="31" name="文字方塊 21">
            <a:extLst>
              <a:ext uri="{FF2B5EF4-FFF2-40B4-BE49-F238E27FC236}">
                <a16:creationId xmlns:a16="http://schemas.microsoft.com/office/drawing/2014/main" id="{25C43507-2C54-4800-88B3-1177CD2F5116}"/>
              </a:ext>
            </a:extLst>
          </p:cNvPr>
          <p:cNvSpPr txBox="1"/>
          <p:nvPr/>
        </p:nvSpPr>
        <p:spPr>
          <a:xfrm>
            <a:off x="1906185" y="4645945"/>
            <a:ext cx="1552778" cy="461665"/>
          </a:xfrm>
          <a:prstGeom prst="rect">
            <a:avLst/>
          </a:prstGeom>
          <a:noFill/>
        </p:spPr>
        <p:txBody>
          <a:bodyPr wrap="square" rtlCol="0">
            <a:spAutoFit/>
          </a:bodyPr>
          <a:lstStyle/>
          <a:p>
            <a:r>
              <a:rPr lang="en-MY" altLang="zh-TW" sz="2400" dirty="0">
                <a:solidFill>
                  <a:srgbClr val="FF0000"/>
                </a:solidFill>
              </a:rPr>
              <a:t>LLM</a:t>
            </a:r>
            <a:endParaRPr lang="zh-TW" altLang="en-US" sz="2400" dirty="0">
              <a:solidFill>
                <a:srgbClr val="FF0000"/>
              </a:solidFill>
            </a:endParaRPr>
          </a:p>
        </p:txBody>
      </p:sp>
    </p:spTree>
    <p:extLst>
      <p:ext uri="{BB962C8B-B14F-4D97-AF65-F5344CB8AC3E}">
        <p14:creationId xmlns:p14="http://schemas.microsoft.com/office/powerpoint/2010/main" val="196725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7AAFE9-1EEF-6320-81C9-013329925AC6}"/>
              </a:ext>
            </a:extLst>
          </p:cNvPr>
          <p:cNvSpPr>
            <a:spLocks noGrp="1"/>
          </p:cNvSpPr>
          <p:nvPr>
            <p:ph type="title"/>
          </p:nvPr>
        </p:nvSpPr>
        <p:spPr>
          <a:xfrm>
            <a:off x="1399950" y="261210"/>
            <a:ext cx="10515600" cy="1325563"/>
          </a:xfrm>
        </p:spPr>
        <p:txBody>
          <a:bodyPr/>
          <a:lstStyle/>
          <a:p>
            <a:r>
              <a:rPr lang="en-US" dirty="0"/>
              <a:t>Looking From an LLM’s Perspective at the Problems an Agent Must Solve</a:t>
            </a:r>
            <a:endParaRPr lang="zh-TW" altLang="en-US" dirty="0">
              <a:latin typeface="微軟正黑體" panose="020B0604030504040204" pitchFamily="34" charset="-120"/>
              <a:ea typeface="微軟正黑體" panose="020B0604030504040204" pitchFamily="34" charset="-120"/>
            </a:endParaRPr>
          </a:p>
        </p:txBody>
      </p:sp>
      <p:pic>
        <p:nvPicPr>
          <p:cNvPr id="4" name="Picture 2">
            <a:extLst>
              <a:ext uri="{FF2B5EF4-FFF2-40B4-BE49-F238E27FC236}">
                <a16:creationId xmlns:a16="http://schemas.microsoft.com/office/drawing/2014/main" id="{E7ACE622-DAB8-CB87-C700-BB539D0E0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9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5CE5F14C-F689-EF3C-E3F6-98E65B430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3FA5DB3-358F-BB63-2E56-49396D2D6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750" y="1629751"/>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圓角 7">
            <a:extLst>
              <a:ext uri="{FF2B5EF4-FFF2-40B4-BE49-F238E27FC236}">
                <a16:creationId xmlns:a16="http://schemas.microsoft.com/office/drawing/2014/main" id="{348709CB-D515-9FC5-630D-45DE0D7C6FE6}"/>
              </a:ext>
            </a:extLst>
          </p:cNvPr>
          <p:cNvSpPr/>
          <p:nvPr/>
        </p:nvSpPr>
        <p:spPr>
          <a:xfrm>
            <a:off x="215756" y="3363182"/>
            <a:ext cx="1578393"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9" name="矩形: 圓角 8">
            <a:extLst>
              <a:ext uri="{FF2B5EF4-FFF2-40B4-BE49-F238E27FC236}">
                <a16:creationId xmlns:a16="http://schemas.microsoft.com/office/drawing/2014/main" id="{75642F02-3377-0D43-3E1E-86FF7BAD0973}"/>
              </a:ext>
            </a:extLst>
          </p:cNvPr>
          <p:cNvSpPr/>
          <p:nvPr/>
        </p:nvSpPr>
        <p:spPr>
          <a:xfrm>
            <a:off x="17941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0" name="矩形: 圓角 9">
            <a:extLst>
              <a:ext uri="{FF2B5EF4-FFF2-40B4-BE49-F238E27FC236}">
                <a16:creationId xmlns:a16="http://schemas.microsoft.com/office/drawing/2014/main" id="{918CD53F-4E3E-F7AE-9C47-D0A7D7125D5F}"/>
              </a:ext>
            </a:extLst>
          </p:cNvPr>
          <p:cNvSpPr/>
          <p:nvPr/>
        </p:nvSpPr>
        <p:spPr>
          <a:xfrm>
            <a:off x="5385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12" name="矩形: 圓角 11">
            <a:extLst>
              <a:ext uri="{FF2B5EF4-FFF2-40B4-BE49-F238E27FC236}">
                <a16:creationId xmlns:a16="http://schemas.microsoft.com/office/drawing/2014/main" id="{92D9BBB2-6D88-5E2B-CF14-F1BF16843AD7}"/>
              </a:ext>
            </a:extLst>
          </p:cNvPr>
          <p:cNvSpPr/>
          <p:nvPr/>
        </p:nvSpPr>
        <p:spPr>
          <a:xfrm>
            <a:off x="3599325"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3" name="矩形: 圓角 12">
            <a:extLst>
              <a:ext uri="{FF2B5EF4-FFF2-40B4-BE49-F238E27FC236}">
                <a16:creationId xmlns:a16="http://schemas.microsoft.com/office/drawing/2014/main" id="{4F2F7D08-E7C3-0821-32ED-8126B45993FB}"/>
              </a:ext>
            </a:extLst>
          </p:cNvPr>
          <p:cNvSpPr/>
          <p:nvPr/>
        </p:nvSpPr>
        <p:spPr>
          <a:xfrm>
            <a:off x="71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sp>
        <p:nvSpPr>
          <p:cNvPr id="14" name="矩形: 圓角 13">
            <a:extLst>
              <a:ext uri="{FF2B5EF4-FFF2-40B4-BE49-F238E27FC236}">
                <a16:creationId xmlns:a16="http://schemas.microsoft.com/office/drawing/2014/main" id="{D54D9F67-496C-4054-EB96-1E030AED0805}"/>
              </a:ext>
            </a:extLst>
          </p:cNvPr>
          <p:cNvSpPr/>
          <p:nvPr/>
        </p:nvSpPr>
        <p:spPr>
          <a:xfrm>
            <a:off x="8988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3</a:t>
            </a:r>
            <a:endParaRPr lang="zh-TW" altLang="en-US" sz="2400" dirty="0"/>
          </a:p>
        </p:txBody>
      </p:sp>
      <p:sp>
        <p:nvSpPr>
          <p:cNvPr id="15" name="矩形: 圓角 14">
            <a:extLst>
              <a:ext uri="{FF2B5EF4-FFF2-40B4-BE49-F238E27FC236}">
                <a16:creationId xmlns:a16="http://schemas.microsoft.com/office/drawing/2014/main" id="{B5F5FB0A-7EC0-38CF-5352-9A6853C41551}"/>
              </a:ext>
            </a:extLst>
          </p:cNvPr>
          <p:cNvSpPr/>
          <p:nvPr/>
        </p:nvSpPr>
        <p:spPr>
          <a:xfrm>
            <a:off x="10788450" y="3363181"/>
            <a:ext cx="1437000" cy="370465"/>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3</a:t>
            </a:r>
            <a:endParaRPr lang="zh-TW" altLang="en-US" sz="2400" dirty="0"/>
          </a:p>
        </p:txBody>
      </p:sp>
      <p:cxnSp>
        <p:nvCxnSpPr>
          <p:cNvPr id="20" name="直線單箭頭接點 19">
            <a:extLst>
              <a:ext uri="{FF2B5EF4-FFF2-40B4-BE49-F238E27FC236}">
                <a16:creationId xmlns:a16="http://schemas.microsoft.com/office/drawing/2014/main" id="{8788B546-B7B5-C96E-BDA4-45BC20B20FB5}"/>
              </a:ext>
            </a:extLst>
          </p:cNvPr>
          <p:cNvCxnSpPr/>
          <p:nvPr/>
        </p:nvCxnSpPr>
        <p:spPr>
          <a:xfrm flipV="1">
            <a:off x="4485450" y="282502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AF4919EE-59C7-A5C7-95C2-A612F17C7DB6}"/>
              </a:ext>
            </a:extLst>
          </p:cNvPr>
          <p:cNvCxnSpPr>
            <a:cxnSpLocks/>
          </p:cNvCxnSpPr>
          <p:nvPr/>
        </p:nvCxnSpPr>
        <p:spPr>
          <a:xfrm>
            <a:off x="5770500" y="284126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5ACA9603-7404-C205-44F5-00E454C2987E}"/>
              </a:ext>
            </a:extLst>
          </p:cNvPr>
          <p:cNvCxnSpPr/>
          <p:nvPr/>
        </p:nvCxnSpPr>
        <p:spPr>
          <a:xfrm flipV="1">
            <a:off x="8052450" y="282349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5AE0CB86-D149-E022-1DE5-0E908DE1C6AC}"/>
              </a:ext>
            </a:extLst>
          </p:cNvPr>
          <p:cNvCxnSpPr>
            <a:cxnSpLocks/>
          </p:cNvCxnSpPr>
          <p:nvPr/>
        </p:nvCxnSpPr>
        <p:spPr>
          <a:xfrm>
            <a:off x="9337500" y="283973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8C2A3FB8-BD73-9796-9043-690385762CA5}"/>
              </a:ext>
            </a:extLst>
          </p:cNvPr>
          <p:cNvCxnSpPr/>
          <p:nvPr/>
        </p:nvCxnSpPr>
        <p:spPr>
          <a:xfrm>
            <a:off x="2694150" y="383363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0EE6FCE1-16BE-9F9E-F7EA-4B4C6F7AFD63}"/>
              </a:ext>
            </a:extLst>
          </p:cNvPr>
          <p:cNvCxnSpPr>
            <a:cxnSpLocks/>
          </p:cNvCxnSpPr>
          <p:nvPr/>
        </p:nvCxnSpPr>
        <p:spPr>
          <a:xfrm flipV="1">
            <a:off x="3979200" y="3817397"/>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780A919-5953-9EF0-00E3-FEA8569F7310}"/>
              </a:ext>
            </a:extLst>
          </p:cNvPr>
          <p:cNvCxnSpPr/>
          <p:nvPr/>
        </p:nvCxnSpPr>
        <p:spPr>
          <a:xfrm>
            <a:off x="6314850" y="379419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01470C96-74CE-A7F9-3FD7-3EDE1A202E19}"/>
              </a:ext>
            </a:extLst>
          </p:cNvPr>
          <p:cNvCxnSpPr>
            <a:cxnSpLocks/>
          </p:cNvCxnSpPr>
          <p:nvPr/>
        </p:nvCxnSpPr>
        <p:spPr>
          <a:xfrm flipV="1">
            <a:off x="7599900" y="377795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F856C249-AF04-62EB-24A6-E0572BCCEF79}"/>
              </a:ext>
            </a:extLst>
          </p:cNvPr>
          <p:cNvCxnSpPr/>
          <p:nvPr/>
        </p:nvCxnSpPr>
        <p:spPr>
          <a:xfrm>
            <a:off x="9857700" y="379419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66196CBA-3741-0C87-7EEE-571C871975DC}"/>
              </a:ext>
            </a:extLst>
          </p:cNvPr>
          <p:cNvCxnSpPr>
            <a:cxnSpLocks/>
          </p:cNvCxnSpPr>
          <p:nvPr/>
        </p:nvCxnSpPr>
        <p:spPr>
          <a:xfrm flipV="1">
            <a:off x="11142750" y="3777953"/>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BFF49AD6-378B-B1E7-54E5-C8BC1BE5F065}"/>
              </a:ext>
            </a:extLst>
          </p:cNvPr>
          <p:cNvSpPr txBox="1"/>
          <p:nvPr/>
        </p:nvSpPr>
        <p:spPr>
          <a:xfrm>
            <a:off x="1053163" y="5036572"/>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grpSp>
        <p:nvGrpSpPr>
          <p:cNvPr id="11" name="群組 10">
            <a:extLst>
              <a:ext uri="{FF2B5EF4-FFF2-40B4-BE49-F238E27FC236}">
                <a16:creationId xmlns:a16="http://schemas.microsoft.com/office/drawing/2014/main" id="{0A524425-79DB-AF09-F7C4-C950F0D59D65}"/>
              </a:ext>
            </a:extLst>
          </p:cNvPr>
          <p:cNvGrpSpPr/>
          <p:nvPr/>
        </p:nvGrpSpPr>
        <p:grpSpPr>
          <a:xfrm>
            <a:off x="4635913" y="4239238"/>
            <a:ext cx="3157037" cy="1342612"/>
            <a:chOff x="4635913" y="4239238"/>
            <a:chExt cx="3157037" cy="1342612"/>
          </a:xfrm>
        </p:grpSpPr>
        <p:pic>
          <p:nvPicPr>
            <p:cNvPr id="6" name="Picture 2">
              <a:extLst>
                <a:ext uri="{FF2B5EF4-FFF2-40B4-BE49-F238E27FC236}">
                  <a16:creationId xmlns:a16="http://schemas.microsoft.com/office/drawing/2014/main" id="{0BEF215A-0D14-8B9B-04DA-2B918043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7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34">
              <a:extLst>
                <a:ext uri="{FF2B5EF4-FFF2-40B4-BE49-F238E27FC236}">
                  <a16:creationId xmlns:a16="http://schemas.microsoft.com/office/drawing/2014/main" id="{B055CDF0-0C08-8D24-C7DC-2615A9DA8C5B}"/>
                </a:ext>
              </a:extLst>
            </p:cNvPr>
            <p:cNvSpPr txBox="1"/>
            <p:nvPr/>
          </p:nvSpPr>
          <p:spPr>
            <a:xfrm>
              <a:off x="4635913" y="5058630"/>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grpSp>
      <p:grpSp>
        <p:nvGrpSpPr>
          <p:cNvPr id="17" name="群組 16">
            <a:extLst>
              <a:ext uri="{FF2B5EF4-FFF2-40B4-BE49-F238E27FC236}">
                <a16:creationId xmlns:a16="http://schemas.microsoft.com/office/drawing/2014/main" id="{21FC06FE-381F-3761-40B2-C9A2A5977E4D}"/>
              </a:ext>
            </a:extLst>
          </p:cNvPr>
          <p:cNvGrpSpPr/>
          <p:nvPr/>
        </p:nvGrpSpPr>
        <p:grpSpPr>
          <a:xfrm>
            <a:off x="8218800" y="4227878"/>
            <a:ext cx="3141150" cy="1315434"/>
            <a:chOff x="8218800" y="4227878"/>
            <a:chExt cx="3141150" cy="1315434"/>
          </a:xfrm>
        </p:grpSpPr>
        <p:pic>
          <p:nvPicPr>
            <p:cNvPr id="16" name="Picture 2">
              <a:extLst>
                <a:ext uri="{FF2B5EF4-FFF2-40B4-BE49-F238E27FC236}">
                  <a16:creationId xmlns:a16="http://schemas.microsoft.com/office/drawing/2014/main" id="{8774BEFC-8E57-D544-26B8-635C8E856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750" y="422787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39F68CE7-ECDE-BFD9-814B-62BF4F90EF45}"/>
                </a:ext>
              </a:extLst>
            </p:cNvPr>
            <p:cNvSpPr txBox="1"/>
            <p:nvPr/>
          </p:nvSpPr>
          <p:spPr>
            <a:xfrm>
              <a:off x="8218800" y="5020092"/>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grpSp>
      <p:sp>
        <p:nvSpPr>
          <p:cNvPr id="37" name="文字方塊 36">
            <a:extLst>
              <a:ext uri="{FF2B5EF4-FFF2-40B4-BE49-F238E27FC236}">
                <a16:creationId xmlns:a16="http://schemas.microsoft.com/office/drawing/2014/main" id="{48C5D9AC-3B79-B5D7-F2AF-5F2FCA934609}"/>
              </a:ext>
            </a:extLst>
          </p:cNvPr>
          <p:cNvSpPr txBox="1"/>
          <p:nvPr/>
        </p:nvSpPr>
        <p:spPr>
          <a:xfrm>
            <a:off x="-422940" y="6179424"/>
            <a:ext cx="7245390" cy="430887"/>
          </a:xfrm>
          <a:prstGeom prst="rect">
            <a:avLst/>
          </a:prstGeom>
          <a:noFill/>
        </p:spPr>
        <p:txBody>
          <a:bodyPr wrap="square" rtlCol="0">
            <a:spAutoFit/>
          </a:bodyPr>
          <a:lstStyle/>
          <a:p>
            <a:pPr algn="ctr"/>
            <a:r>
              <a:rPr lang="en-US" altLang="zh-TW" sz="2200" b="1" dirty="0">
                <a:latin typeface="微軟正黑體" panose="020B0604030504040204" pitchFamily="34" charset="-120"/>
                <a:ea typeface="微軟正黑體" panose="020B0604030504040204" pitchFamily="34" charset="-120"/>
              </a:rPr>
              <a:t>Dealing with word chaining</a:t>
            </a:r>
            <a:endParaRPr lang="zh-TW" altLang="en-US" sz="2200" b="1" dirty="0">
              <a:latin typeface="微軟正黑體" panose="020B0604030504040204" pitchFamily="34" charset="-120"/>
              <a:ea typeface="微軟正黑體" panose="020B0604030504040204" pitchFamily="34" charset="-120"/>
            </a:endParaRPr>
          </a:p>
        </p:txBody>
      </p:sp>
      <p:sp>
        <p:nvSpPr>
          <p:cNvPr id="38" name="右大括弧 37">
            <a:extLst>
              <a:ext uri="{FF2B5EF4-FFF2-40B4-BE49-F238E27FC236}">
                <a16:creationId xmlns:a16="http://schemas.microsoft.com/office/drawing/2014/main" id="{045694EC-9BF9-2C37-30B9-EC0DEC7C5D9C}"/>
              </a:ext>
            </a:extLst>
          </p:cNvPr>
          <p:cNvSpPr/>
          <p:nvPr/>
        </p:nvSpPr>
        <p:spPr>
          <a:xfrm rot="5400000">
            <a:off x="6695051" y="1069041"/>
            <a:ext cx="339685" cy="9453915"/>
          </a:xfrm>
          <a:prstGeom prst="rightBrace">
            <a:avLst>
              <a:gd name="adj1" fmla="val 47318"/>
              <a:gd name="adj2" fmla="val 86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E8087D18-2CB4-1BAC-6D70-B1D3AFB8AA8E}"/>
              </a:ext>
            </a:extLst>
          </p:cNvPr>
          <p:cNvSpPr txBox="1"/>
          <p:nvPr/>
        </p:nvSpPr>
        <p:spPr>
          <a:xfrm>
            <a:off x="6822450" y="6010148"/>
            <a:ext cx="5403000" cy="769441"/>
          </a:xfrm>
          <a:prstGeom prst="rect">
            <a:avLst/>
          </a:prstGeom>
          <a:noFill/>
        </p:spPr>
        <p:txBody>
          <a:bodyPr wrap="square" rtlCol="0">
            <a:spAutoFit/>
          </a:bodyPr>
          <a:lstStyle/>
          <a:p>
            <a:pPr algn="ctr"/>
            <a:r>
              <a:rPr lang="en-US" sz="2200" dirty="0"/>
              <a:t>AI agents rely on the existing capabilities of language models.</a:t>
            </a:r>
            <a:endParaRPr lang="zh-TW" altLang="en-US" sz="2200" b="1" dirty="0">
              <a:latin typeface="微軟正黑體" panose="020B0604030504040204" pitchFamily="34" charset="-120"/>
              <a:ea typeface="微軟正黑體" panose="020B0604030504040204" pitchFamily="34" charset="-120"/>
            </a:endParaRPr>
          </a:p>
        </p:txBody>
      </p:sp>
      <p:pic>
        <p:nvPicPr>
          <p:cNvPr id="34" name="Picture 68" descr="G:\MAC\Press\WORD TEMPLATES 2002\word graphics\corporate\corpV_3 300_lzw.tif">
            <a:extLst>
              <a:ext uri="{FF2B5EF4-FFF2-40B4-BE49-F238E27FC236}">
                <a16:creationId xmlns:a16="http://schemas.microsoft.com/office/drawing/2014/main" id="{B7C81B94-B1DB-4B0E-9EA7-48C2D2D19B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2366817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ECE3A5-8CA2-3B71-AF44-DC6F6407CE46}"/>
              </a:ext>
            </a:extLst>
          </p:cNvPr>
          <p:cNvSpPr>
            <a:spLocks noGrp="1"/>
          </p:cNvSpPr>
          <p:nvPr>
            <p:ph type="title"/>
          </p:nvPr>
        </p:nvSpPr>
        <p:spPr>
          <a:xfrm>
            <a:off x="1532965" y="365125"/>
            <a:ext cx="9699812" cy="1325563"/>
          </a:xfrm>
        </p:spPr>
        <p:txBody>
          <a:bodyPr/>
          <a:lstStyle/>
          <a:p>
            <a:r>
              <a:rPr lang="en-US" dirty="0"/>
              <a:t>Advantages of running an AI agent with an LLM</a:t>
            </a:r>
          </a:p>
        </p:txBody>
      </p:sp>
      <p:sp>
        <p:nvSpPr>
          <p:cNvPr id="5" name="矩形: 圓角 4">
            <a:extLst>
              <a:ext uri="{FF2B5EF4-FFF2-40B4-BE49-F238E27FC236}">
                <a16:creationId xmlns:a16="http://schemas.microsoft.com/office/drawing/2014/main" id="{C23AD5D9-0843-C812-B5D3-9DD953783264}"/>
              </a:ext>
            </a:extLst>
          </p:cNvPr>
          <p:cNvSpPr/>
          <p:nvPr/>
        </p:nvSpPr>
        <p:spPr>
          <a:xfrm>
            <a:off x="4513654" y="2228796"/>
            <a:ext cx="1582346" cy="1028736"/>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Typical Agent</a:t>
            </a:r>
            <a:endParaRPr lang="zh-TW" altLang="en-US" sz="2400" dirty="0"/>
          </a:p>
        </p:txBody>
      </p:sp>
      <p:cxnSp>
        <p:nvCxnSpPr>
          <p:cNvPr id="6" name="直線單箭頭接點 5">
            <a:extLst>
              <a:ext uri="{FF2B5EF4-FFF2-40B4-BE49-F238E27FC236}">
                <a16:creationId xmlns:a16="http://schemas.microsoft.com/office/drawing/2014/main" id="{6062161C-36C7-9FFE-5CC9-629D402C4408}"/>
              </a:ext>
            </a:extLst>
          </p:cNvPr>
          <p:cNvCxnSpPr>
            <a:cxnSpLocks/>
          </p:cNvCxnSpPr>
          <p:nvPr/>
        </p:nvCxnSpPr>
        <p:spPr>
          <a:xfrm>
            <a:off x="3461852" y="2743128"/>
            <a:ext cx="9946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圓角 7">
            <a:extLst>
              <a:ext uri="{FF2B5EF4-FFF2-40B4-BE49-F238E27FC236}">
                <a16:creationId xmlns:a16="http://schemas.microsoft.com/office/drawing/2014/main" id="{88668F1A-0052-5446-FD08-33304B43CEC3}"/>
              </a:ext>
            </a:extLst>
          </p:cNvPr>
          <p:cNvSpPr/>
          <p:nvPr/>
        </p:nvSpPr>
        <p:spPr>
          <a:xfrm>
            <a:off x="4513654" y="4481476"/>
            <a:ext cx="1582346" cy="1028736"/>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LLM Agent</a:t>
            </a:r>
            <a:endParaRPr lang="zh-TW" altLang="en-US" sz="2400" dirty="0"/>
          </a:p>
        </p:txBody>
      </p:sp>
      <p:sp>
        <p:nvSpPr>
          <p:cNvPr id="9" name="文字方塊 8">
            <a:extLst>
              <a:ext uri="{FF2B5EF4-FFF2-40B4-BE49-F238E27FC236}">
                <a16:creationId xmlns:a16="http://schemas.microsoft.com/office/drawing/2014/main" id="{1DA36C0C-787F-CCA0-31C3-AB1B811F2576}"/>
              </a:ext>
            </a:extLst>
          </p:cNvPr>
          <p:cNvSpPr txBox="1"/>
          <p:nvPr/>
        </p:nvSpPr>
        <p:spPr>
          <a:xfrm>
            <a:off x="4257077" y="3310235"/>
            <a:ext cx="2095500" cy="461665"/>
          </a:xfrm>
          <a:prstGeom prst="rect">
            <a:avLst/>
          </a:prstGeom>
          <a:noFill/>
        </p:spPr>
        <p:txBody>
          <a:bodyPr wrap="square" rtlCol="0">
            <a:spAutoFit/>
          </a:bodyPr>
          <a:lstStyle/>
          <a:p>
            <a:pPr algn="ctr"/>
            <a:r>
              <a:rPr lang="en-US" altLang="zh-TW" sz="2400" dirty="0"/>
              <a:t>AlphaGo</a:t>
            </a:r>
            <a:endParaRPr lang="zh-TW" altLang="en-US" sz="2400" dirty="0"/>
          </a:p>
        </p:txBody>
      </p:sp>
      <p:cxnSp>
        <p:nvCxnSpPr>
          <p:cNvPr id="13" name="直線單箭頭接點 12">
            <a:extLst>
              <a:ext uri="{FF2B5EF4-FFF2-40B4-BE49-F238E27FC236}">
                <a16:creationId xmlns:a16="http://schemas.microsoft.com/office/drawing/2014/main" id="{C3E2F322-4877-D5C0-FFBC-8DBAEEF6E57A}"/>
              </a:ext>
            </a:extLst>
          </p:cNvPr>
          <p:cNvCxnSpPr>
            <a:cxnSpLocks/>
          </p:cNvCxnSpPr>
          <p:nvPr/>
        </p:nvCxnSpPr>
        <p:spPr>
          <a:xfrm>
            <a:off x="3461852" y="4995772"/>
            <a:ext cx="9946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8E491F12-CA2F-2CD0-45AC-0AEA04058C1F}"/>
              </a:ext>
            </a:extLst>
          </p:cNvPr>
          <p:cNvCxnSpPr>
            <a:cxnSpLocks/>
          </p:cNvCxnSpPr>
          <p:nvPr/>
        </p:nvCxnSpPr>
        <p:spPr>
          <a:xfrm>
            <a:off x="6153150" y="2724006"/>
            <a:ext cx="9946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345F9E1B-D956-424B-D42E-2B89F9FFADCA}"/>
              </a:ext>
            </a:extLst>
          </p:cNvPr>
          <p:cNvCxnSpPr>
            <a:cxnSpLocks/>
          </p:cNvCxnSpPr>
          <p:nvPr/>
        </p:nvCxnSpPr>
        <p:spPr>
          <a:xfrm>
            <a:off x="6153150" y="4976650"/>
            <a:ext cx="9946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a:extLst>
              <a:ext uri="{FF2B5EF4-FFF2-40B4-BE49-F238E27FC236}">
                <a16:creationId xmlns:a16="http://schemas.microsoft.com/office/drawing/2014/main" id="{F9360286-3CFD-6C0B-71B7-1975A0183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962" y="21335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972D74B1-5CFD-0C7F-07EC-075DB84D9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962" y="437665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38855F5F-3470-19E5-9DC9-07345CA62135}"/>
              </a:ext>
            </a:extLst>
          </p:cNvPr>
          <p:cNvSpPr txBox="1"/>
          <p:nvPr/>
        </p:nvSpPr>
        <p:spPr>
          <a:xfrm>
            <a:off x="7204952" y="2364172"/>
            <a:ext cx="3139808" cy="646331"/>
          </a:xfrm>
          <a:prstGeom prst="rect">
            <a:avLst/>
          </a:prstGeom>
          <a:noFill/>
        </p:spPr>
        <p:txBody>
          <a:bodyPr wrap="square" rtlCol="0">
            <a:spAutoFit/>
          </a:bodyPr>
          <a:lstStyle/>
          <a:p>
            <a:r>
              <a:rPr lang="en-US" dirty="0"/>
              <a:t>Predefine a limited set of behaviors in advance.</a:t>
            </a:r>
          </a:p>
        </p:txBody>
      </p:sp>
      <p:sp>
        <p:nvSpPr>
          <p:cNvPr id="19" name="文字方塊 18">
            <a:extLst>
              <a:ext uri="{FF2B5EF4-FFF2-40B4-BE49-F238E27FC236}">
                <a16:creationId xmlns:a16="http://schemas.microsoft.com/office/drawing/2014/main" id="{8EC28707-459F-4B82-350C-F2AAFDF162DA}"/>
              </a:ext>
            </a:extLst>
          </p:cNvPr>
          <p:cNvSpPr txBox="1"/>
          <p:nvPr/>
        </p:nvSpPr>
        <p:spPr>
          <a:xfrm>
            <a:off x="7261491" y="4726839"/>
            <a:ext cx="2886555" cy="369332"/>
          </a:xfrm>
          <a:prstGeom prst="rect">
            <a:avLst/>
          </a:prstGeom>
          <a:noFill/>
        </p:spPr>
        <p:txBody>
          <a:bodyPr wrap="square" rtlCol="0">
            <a:spAutoFit/>
          </a:bodyPr>
          <a:lstStyle/>
          <a:p>
            <a:r>
              <a:rPr lang="en-MY" dirty="0"/>
              <a:t>Nearly infinite possibilities.</a:t>
            </a:r>
          </a:p>
        </p:txBody>
      </p:sp>
      <p:sp>
        <p:nvSpPr>
          <p:cNvPr id="20" name="文字方塊 19">
            <a:extLst>
              <a:ext uri="{FF2B5EF4-FFF2-40B4-BE49-F238E27FC236}">
                <a16:creationId xmlns:a16="http://schemas.microsoft.com/office/drawing/2014/main" id="{B89D4AB8-5391-840C-C6EB-7CB5E74F4EEB}"/>
              </a:ext>
            </a:extLst>
          </p:cNvPr>
          <p:cNvSpPr txBox="1"/>
          <p:nvPr/>
        </p:nvSpPr>
        <p:spPr>
          <a:xfrm>
            <a:off x="7204952" y="2894736"/>
            <a:ext cx="3139808" cy="646331"/>
          </a:xfrm>
          <a:prstGeom prst="rect">
            <a:avLst/>
          </a:prstGeom>
          <a:noFill/>
        </p:spPr>
        <p:txBody>
          <a:bodyPr wrap="square" rtlCol="0">
            <a:spAutoFit/>
          </a:bodyPr>
          <a:lstStyle/>
          <a:p>
            <a:r>
              <a:rPr lang="en-US" dirty="0"/>
              <a:t>Can only place pieces on the 19×19 positions on the board.</a:t>
            </a:r>
            <a:endParaRPr lang="en-US" altLang="zh-TW"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C1551309-9AD3-CD53-3C0D-CAF74150E913}"/>
              </a:ext>
            </a:extLst>
          </p:cNvPr>
          <p:cNvSpPr txBox="1"/>
          <p:nvPr/>
        </p:nvSpPr>
        <p:spPr>
          <a:xfrm>
            <a:off x="7261491" y="4995772"/>
            <a:ext cx="3139808" cy="461665"/>
          </a:xfrm>
          <a:prstGeom prst="rect">
            <a:avLst/>
          </a:prstGeom>
          <a:noFill/>
        </p:spPr>
        <p:txBody>
          <a:bodyPr wrap="square" rtlCol="0">
            <a:spAutoFit/>
          </a:bodyPr>
          <a:lstStyle/>
          <a:p>
            <a:r>
              <a:rPr lang="en-MY" sz="2400" dirty="0"/>
              <a:t>Can use tools </a:t>
            </a:r>
            <a:r>
              <a:rPr lang="en-MY" sz="2400" dirty="0">
                <a:sym typeface="Wingdings" panose="05000000000000000000" pitchFamily="2" charset="2"/>
              </a:rPr>
              <a:t></a:t>
            </a:r>
            <a:endParaRPr lang="en-US" altLang="zh-TW" sz="2400" dirty="0">
              <a:latin typeface="微軟正黑體" panose="020B0604030504040204" pitchFamily="34" charset="-120"/>
              <a:ea typeface="微軟正黑體" panose="020B0604030504040204" pitchFamily="34" charset="-120"/>
            </a:endParaRPr>
          </a:p>
        </p:txBody>
      </p:sp>
      <p:pic>
        <p:nvPicPr>
          <p:cNvPr id="22" name="Picture 68" descr="G:\MAC\Press\WORD TEMPLATES 2002\word graphics\corporate\corpV_3 300_lzw.tif">
            <a:extLst>
              <a:ext uri="{FF2B5EF4-FFF2-40B4-BE49-F238E27FC236}">
                <a16:creationId xmlns:a16="http://schemas.microsoft.com/office/drawing/2014/main" id="{090DF12F-9EC7-406A-A033-A7BED192A2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3" name="Explosion: 8 Points 2">
            <a:extLst>
              <a:ext uri="{FF2B5EF4-FFF2-40B4-BE49-F238E27FC236}">
                <a16:creationId xmlns:a16="http://schemas.microsoft.com/office/drawing/2014/main" id="{9AB9A754-035C-40DA-AB10-35BEF6E8D8EC}"/>
              </a:ext>
            </a:extLst>
          </p:cNvPr>
          <p:cNvSpPr/>
          <p:nvPr/>
        </p:nvSpPr>
        <p:spPr>
          <a:xfrm rot="1121856">
            <a:off x="9398360" y="4906463"/>
            <a:ext cx="2957206" cy="1857409"/>
          </a:xfrm>
          <a:prstGeom prst="irregularSeal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500" dirty="0">
                <a:solidFill>
                  <a:srgbClr val="FF0000"/>
                </a:solidFill>
              </a:rPr>
              <a:t>And LLM does not need to be trained</a:t>
            </a:r>
          </a:p>
        </p:txBody>
      </p:sp>
    </p:spTree>
    <p:extLst>
      <p:ext uri="{BB962C8B-B14F-4D97-AF65-F5344CB8AC3E}">
        <p14:creationId xmlns:p14="http://schemas.microsoft.com/office/powerpoint/2010/main" val="23755429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A51F5A9-AA2C-78F4-49D0-BD6BB60FE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292" y="2247899"/>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355435D1-2398-47FA-A29F-84CF2D7AE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3809" y="224790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4C94887F-556C-0016-F793-7C506BEBEF15}"/>
              </a:ext>
            </a:extLst>
          </p:cNvPr>
          <p:cNvSpPr txBox="1"/>
          <p:nvPr/>
        </p:nvSpPr>
        <p:spPr>
          <a:xfrm>
            <a:off x="1984743" y="2986746"/>
            <a:ext cx="2356105" cy="461665"/>
          </a:xfrm>
          <a:prstGeom prst="rect">
            <a:avLst/>
          </a:prstGeom>
          <a:noFill/>
        </p:spPr>
        <p:txBody>
          <a:bodyPr wrap="square" rtlCol="0">
            <a:spAutoFit/>
          </a:bodyPr>
          <a:lstStyle/>
          <a:p>
            <a:pPr algn="r"/>
            <a:r>
              <a:rPr lang="en-US" altLang="zh-TW" sz="2400" dirty="0"/>
              <a:t>AI</a:t>
            </a:r>
            <a:r>
              <a:rPr lang="zh-TW" altLang="en-US" sz="2400" dirty="0"/>
              <a:t> </a:t>
            </a:r>
            <a:r>
              <a:rPr lang="en-US" altLang="zh-TW" sz="2400" dirty="0"/>
              <a:t>programmer</a:t>
            </a:r>
            <a:endParaRPr lang="zh-TW" altLang="en-US" sz="2400" dirty="0"/>
          </a:p>
        </p:txBody>
      </p:sp>
      <p:cxnSp>
        <p:nvCxnSpPr>
          <p:cNvPr id="20" name="直線接點 19">
            <a:extLst>
              <a:ext uri="{FF2B5EF4-FFF2-40B4-BE49-F238E27FC236}">
                <a16:creationId xmlns:a16="http://schemas.microsoft.com/office/drawing/2014/main" id="{0A5BA40F-2A55-429E-7A34-1753DE7CFAA6}"/>
              </a:ext>
            </a:extLst>
          </p:cNvPr>
          <p:cNvCxnSpPr>
            <a:cxnSpLocks/>
          </p:cNvCxnSpPr>
          <p:nvPr/>
        </p:nvCxnSpPr>
        <p:spPr>
          <a:xfrm flipH="1">
            <a:off x="5728294" y="2886244"/>
            <a:ext cx="3663356"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F08AB6D4-9205-C225-B6B8-55FEA601BB6C}"/>
              </a:ext>
            </a:extLst>
          </p:cNvPr>
          <p:cNvSpPr txBox="1"/>
          <p:nvPr/>
        </p:nvSpPr>
        <p:spPr>
          <a:xfrm>
            <a:off x="6631602" y="2386479"/>
            <a:ext cx="1971040" cy="461665"/>
          </a:xfrm>
          <a:prstGeom prst="rect">
            <a:avLst/>
          </a:prstGeom>
          <a:noFill/>
        </p:spPr>
        <p:txBody>
          <a:bodyPr wrap="square" rtlCol="0">
            <a:spAutoFit/>
          </a:bodyPr>
          <a:lstStyle/>
          <a:p>
            <a:pPr algn="ctr"/>
            <a:r>
              <a:rPr lang="en-US" altLang="zh-TW" sz="2400" dirty="0"/>
              <a:t>Reward = </a:t>
            </a:r>
            <a:r>
              <a:rPr lang="en-US" altLang="zh-TW" sz="2400" dirty="0">
                <a:solidFill>
                  <a:srgbClr val="FF0000"/>
                </a:solidFill>
              </a:rPr>
              <a:t>-1</a:t>
            </a:r>
            <a:endParaRPr lang="zh-TW" altLang="en-US" sz="2400" dirty="0">
              <a:solidFill>
                <a:srgbClr val="FF0000"/>
              </a:solidFill>
            </a:endParaRPr>
          </a:p>
        </p:txBody>
      </p:sp>
      <p:pic>
        <p:nvPicPr>
          <p:cNvPr id="23" name="Picture 2">
            <a:extLst>
              <a:ext uri="{FF2B5EF4-FFF2-40B4-BE49-F238E27FC236}">
                <a16:creationId xmlns:a16="http://schemas.microsoft.com/office/drawing/2014/main" id="{B2DA808F-592B-4F7B-37D0-819FCB687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292" y="462455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500D890D-7CB8-DF5B-A517-907A1DDCA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3809" y="4624557"/>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線接點 25">
            <a:extLst>
              <a:ext uri="{FF2B5EF4-FFF2-40B4-BE49-F238E27FC236}">
                <a16:creationId xmlns:a16="http://schemas.microsoft.com/office/drawing/2014/main" id="{01DE5AD5-9CAC-783A-E745-52A78E81997B}"/>
              </a:ext>
            </a:extLst>
          </p:cNvPr>
          <p:cNvCxnSpPr>
            <a:cxnSpLocks/>
          </p:cNvCxnSpPr>
          <p:nvPr/>
        </p:nvCxnSpPr>
        <p:spPr>
          <a:xfrm flipH="1">
            <a:off x="5728294" y="5262901"/>
            <a:ext cx="3663356"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137D6DBE-B995-20F4-E691-D8BF5B96E5B6}"/>
              </a:ext>
            </a:extLst>
          </p:cNvPr>
          <p:cNvSpPr txBox="1"/>
          <p:nvPr/>
        </p:nvSpPr>
        <p:spPr>
          <a:xfrm>
            <a:off x="1245603" y="2077107"/>
            <a:ext cx="2356105" cy="523220"/>
          </a:xfrm>
          <a:prstGeom prst="rect">
            <a:avLst/>
          </a:prstGeom>
          <a:noFill/>
        </p:spPr>
        <p:txBody>
          <a:bodyPr wrap="square" rtlCol="0">
            <a:spAutoFit/>
          </a:bodyPr>
          <a:lstStyle/>
          <a:p>
            <a:r>
              <a:rPr lang="en-US" altLang="zh-TW" sz="2800" u="sng" dirty="0"/>
              <a:t>Typical Agent</a:t>
            </a:r>
            <a:endParaRPr lang="zh-TW" altLang="en-US" sz="2800" u="sng" dirty="0"/>
          </a:p>
        </p:txBody>
      </p:sp>
      <p:sp>
        <p:nvSpPr>
          <p:cNvPr id="29" name="文字方塊 28">
            <a:extLst>
              <a:ext uri="{FF2B5EF4-FFF2-40B4-BE49-F238E27FC236}">
                <a16:creationId xmlns:a16="http://schemas.microsoft.com/office/drawing/2014/main" id="{3A7D5600-9A1F-0C37-7290-1C5284734CE7}"/>
              </a:ext>
            </a:extLst>
          </p:cNvPr>
          <p:cNvSpPr txBox="1"/>
          <p:nvPr/>
        </p:nvSpPr>
        <p:spPr>
          <a:xfrm>
            <a:off x="1256012" y="3996064"/>
            <a:ext cx="2356105" cy="523220"/>
          </a:xfrm>
          <a:prstGeom prst="rect">
            <a:avLst/>
          </a:prstGeom>
          <a:noFill/>
        </p:spPr>
        <p:txBody>
          <a:bodyPr wrap="square" rtlCol="0">
            <a:spAutoFit/>
          </a:bodyPr>
          <a:lstStyle/>
          <a:p>
            <a:r>
              <a:rPr lang="en-US" altLang="zh-TW" sz="2800" u="sng" dirty="0"/>
              <a:t>LLM Agent</a:t>
            </a:r>
            <a:endParaRPr lang="zh-TW" altLang="en-US" sz="2800" u="sng" dirty="0"/>
          </a:p>
        </p:txBody>
      </p:sp>
      <p:sp>
        <p:nvSpPr>
          <p:cNvPr id="30" name="文字方塊 29">
            <a:extLst>
              <a:ext uri="{FF2B5EF4-FFF2-40B4-BE49-F238E27FC236}">
                <a16:creationId xmlns:a16="http://schemas.microsoft.com/office/drawing/2014/main" id="{20CB6BA5-805A-06C7-838A-EB4BDF72AAD7}"/>
              </a:ext>
            </a:extLst>
          </p:cNvPr>
          <p:cNvSpPr txBox="1"/>
          <p:nvPr/>
        </p:nvSpPr>
        <p:spPr>
          <a:xfrm>
            <a:off x="9095659" y="1690688"/>
            <a:ext cx="2095500" cy="461665"/>
          </a:xfrm>
          <a:prstGeom prst="rect">
            <a:avLst/>
          </a:prstGeom>
          <a:noFill/>
        </p:spPr>
        <p:txBody>
          <a:bodyPr wrap="square" rtlCol="0">
            <a:spAutoFit/>
          </a:bodyPr>
          <a:lstStyle/>
          <a:p>
            <a:pPr algn="ctr"/>
            <a:r>
              <a:rPr lang="en-US" altLang="zh-TW" sz="2400" dirty="0"/>
              <a:t>Compile Error</a:t>
            </a:r>
            <a:endParaRPr lang="zh-TW" altLang="en-US" sz="2400" dirty="0"/>
          </a:p>
        </p:txBody>
      </p:sp>
      <p:sp>
        <p:nvSpPr>
          <p:cNvPr id="31" name="文字方塊 30">
            <a:extLst>
              <a:ext uri="{FF2B5EF4-FFF2-40B4-BE49-F238E27FC236}">
                <a16:creationId xmlns:a16="http://schemas.microsoft.com/office/drawing/2014/main" id="{0CCE5293-2B8A-62E4-6038-625185EE5A32}"/>
              </a:ext>
            </a:extLst>
          </p:cNvPr>
          <p:cNvSpPr txBox="1"/>
          <p:nvPr/>
        </p:nvSpPr>
        <p:spPr>
          <a:xfrm>
            <a:off x="9076609" y="4143840"/>
            <a:ext cx="2095500" cy="461665"/>
          </a:xfrm>
          <a:prstGeom prst="rect">
            <a:avLst/>
          </a:prstGeom>
          <a:noFill/>
        </p:spPr>
        <p:txBody>
          <a:bodyPr wrap="square" rtlCol="0">
            <a:spAutoFit/>
          </a:bodyPr>
          <a:lstStyle/>
          <a:p>
            <a:pPr algn="ctr"/>
            <a:r>
              <a:rPr lang="en-US" altLang="zh-TW" sz="2400" dirty="0"/>
              <a:t>Compile Error</a:t>
            </a:r>
            <a:endParaRPr lang="zh-TW" altLang="en-US" sz="2400" dirty="0"/>
          </a:p>
        </p:txBody>
      </p:sp>
      <p:sp>
        <p:nvSpPr>
          <p:cNvPr id="32" name="文字方塊 31">
            <a:extLst>
              <a:ext uri="{FF2B5EF4-FFF2-40B4-BE49-F238E27FC236}">
                <a16:creationId xmlns:a16="http://schemas.microsoft.com/office/drawing/2014/main" id="{9CFD1166-B031-221C-C814-6519EF1DEF28}"/>
              </a:ext>
            </a:extLst>
          </p:cNvPr>
          <p:cNvSpPr txBox="1"/>
          <p:nvPr/>
        </p:nvSpPr>
        <p:spPr>
          <a:xfrm>
            <a:off x="6437199" y="3015129"/>
            <a:ext cx="2445007" cy="461665"/>
          </a:xfrm>
          <a:prstGeom prst="rect">
            <a:avLst/>
          </a:prstGeom>
          <a:noFill/>
        </p:spPr>
        <p:txBody>
          <a:bodyPr wrap="square" rtlCol="0">
            <a:spAutoFit/>
          </a:bodyPr>
          <a:lstStyle/>
          <a:p>
            <a:pPr algn="ctr"/>
            <a:r>
              <a:rPr lang="en-MY" altLang="zh-TW" sz="2400" dirty="0">
                <a:latin typeface="微軟正黑體" panose="020B0604030504040204" pitchFamily="34" charset="-120"/>
                <a:ea typeface="微軟正黑體" panose="020B0604030504040204" pitchFamily="34" charset="-120"/>
              </a:rPr>
              <a:t>Why </a:t>
            </a: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1D8E3D89-8431-F28B-D1F9-69923EA72F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0102" y="4409004"/>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3BAF9E37-B8E4-B8BD-1F03-B3EF0E0EC810}"/>
              </a:ext>
            </a:extLst>
          </p:cNvPr>
          <p:cNvSpPr txBox="1"/>
          <p:nvPr/>
        </p:nvSpPr>
        <p:spPr>
          <a:xfrm>
            <a:off x="6437199" y="5612924"/>
            <a:ext cx="2445007" cy="1200329"/>
          </a:xfrm>
          <a:prstGeom prst="rect">
            <a:avLst/>
          </a:prstGeom>
          <a:noFill/>
        </p:spPr>
        <p:txBody>
          <a:bodyPr wrap="square" rtlCol="0">
            <a:spAutoFit/>
          </a:bodyPr>
          <a:lstStyle/>
          <a:p>
            <a:pPr algn="ctr"/>
            <a:r>
              <a:rPr lang="en-US" dirty="0"/>
              <a:t>Additional information can be provided by including the error log directly.</a:t>
            </a:r>
          </a:p>
        </p:txBody>
      </p:sp>
      <p:sp>
        <p:nvSpPr>
          <p:cNvPr id="3" name="文字方塊 2">
            <a:extLst>
              <a:ext uri="{FF2B5EF4-FFF2-40B4-BE49-F238E27FC236}">
                <a16:creationId xmlns:a16="http://schemas.microsoft.com/office/drawing/2014/main" id="{BB86AFFE-7C18-D7E8-4689-05CEC58690E1}"/>
              </a:ext>
            </a:extLst>
          </p:cNvPr>
          <p:cNvSpPr txBox="1"/>
          <p:nvPr/>
        </p:nvSpPr>
        <p:spPr>
          <a:xfrm>
            <a:off x="1919891" y="5223852"/>
            <a:ext cx="2356105" cy="461665"/>
          </a:xfrm>
          <a:prstGeom prst="rect">
            <a:avLst/>
          </a:prstGeom>
          <a:noFill/>
        </p:spPr>
        <p:txBody>
          <a:bodyPr wrap="square" rtlCol="0">
            <a:spAutoFit/>
          </a:bodyPr>
          <a:lstStyle/>
          <a:p>
            <a:pPr algn="r"/>
            <a:r>
              <a:rPr lang="en-US" altLang="zh-TW" sz="2400" dirty="0"/>
              <a:t>AI</a:t>
            </a:r>
            <a:r>
              <a:rPr lang="zh-TW" altLang="en-US" sz="2400" dirty="0"/>
              <a:t> </a:t>
            </a:r>
            <a:r>
              <a:rPr lang="en-US" altLang="zh-TW" sz="2400" dirty="0"/>
              <a:t>programmer</a:t>
            </a:r>
            <a:endParaRPr lang="zh-TW" altLang="en-US" sz="2400" dirty="0"/>
          </a:p>
        </p:txBody>
      </p:sp>
      <p:sp>
        <p:nvSpPr>
          <p:cNvPr id="22" name="標題 1">
            <a:extLst>
              <a:ext uri="{FF2B5EF4-FFF2-40B4-BE49-F238E27FC236}">
                <a16:creationId xmlns:a16="http://schemas.microsoft.com/office/drawing/2014/main" id="{CE7AA419-66C3-4D5B-99C0-BC4F75D8BB03}"/>
              </a:ext>
            </a:extLst>
          </p:cNvPr>
          <p:cNvSpPr txBox="1">
            <a:spLocks/>
          </p:cNvSpPr>
          <p:nvPr/>
        </p:nvSpPr>
        <p:spPr>
          <a:xfrm>
            <a:off x="1532965" y="365125"/>
            <a:ext cx="96998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Advantages of running an AI agent with an LLM</a:t>
            </a:r>
            <a:endParaRPr lang="en-US" dirty="0"/>
          </a:p>
        </p:txBody>
      </p:sp>
      <p:pic>
        <p:nvPicPr>
          <p:cNvPr id="25" name="Picture 68" descr="G:\MAC\Press\WORD TEMPLATES 2002\word graphics\corporate\corpV_3 300_lzw.tif">
            <a:extLst>
              <a:ext uri="{FF2B5EF4-FFF2-40B4-BE49-F238E27FC236}">
                <a16:creationId xmlns:a16="http://schemas.microsoft.com/office/drawing/2014/main" id="{D7B98862-51B2-418B-B1D2-12A4881741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40284460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2CA15F-44EA-B766-7120-2AD27CB2E9ED}"/>
              </a:ext>
            </a:extLst>
          </p:cNvPr>
          <p:cNvSpPr>
            <a:spLocks noGrp="1"/>
          </p:cNvSpPr>
          <p:nvPr>
            <p:ph type="title"/>
          </p:nvPr>
        </p:nvSpPr>
        <p:spPr>
          <a:xfrm>
            <a:off x="1341120" y="584123"/>
            <a:ext cx="10515600" cy="1325563"/>
          </a:xfrm>
        </p:spPr>
        <p:txBody>
          <a:bodyPr/>
          <a:lstStyle/>
          <a:p>
            <a:r>
              <a:rPr lang="en-US" dirty="0"/>
              <a:t>Example of an AI Agent: AI NPCs in Minecraft.</a:t>
            </a:r>
            <a:endParaRPr lang="zh-TW" altLang="en-US" dirty="0"/>
          </a:p>
        </p:txBody>
      </p:sp>
      <p:pic>
        <p:nvPicPr>
          <p:cNvPr id="5" name="圖片 4">
            <a:extLst>
              <a:ext uri="{FF2B5EF4-FFF2-40B4-BE49-F238E27FC236}">
                <a16:creationId xmlns:a16="http://schemas.microsoft.com/office/drawing/2014/main" id="{F017569D-6344-4914-B4A1-14FF62858C63}"/>
              </a:ext>
            </a:extLst>
          </p:cNvPr>
          <p:cNvPicPr>
            <a:picLocks noChangeAspect="1"/>
          </p:cNvPicPr>
          <p:nvPr/>
        </p:nvPicPr>
        <p:blipFill>
          <a:blip r:embed="rId2"/>
          <a:stretch>
            <a:fillRect/>
          </a:stretch>
        </p:blipFill>
        <p:spPr>
          <a:xfrm>
            <a:off x="2303578" y="1552342"/>
            <a:ext cx="7584843" cy="4721535"/>
          </a:xfrm>
          <a:prstGeom prst="rect">
            <a:avLst/>
          </a:prstGeom>
        </p:spPr>
      </p:pic>
      <p:sp>
        <p:nvSpPr>
          <p:cNvPr id="7" name="文字方塊 6">
            <a:extLst>
              <a:ext uri="{FF2B5EF4-FFF2-40B4-BE49-F238E27FC236}">
                <a16:creationId xmlns:a16="http://schemas.microsoft.com/office/drawing/2014/main" id="{AA630A9D-0F99-7421-4E1A-8BE512F8B148}"/>
              </a:ext>
            </a:extLst>
          </p:cNvPr>
          <p:cNvSpPr txBox="1"/>
          <p:nvPr/>
        </p:nvSpPr>
        <p:spPr>
          <a:xfrm>
            <a:off x="3638616" y="6453185"/>
            <a:ext cx="6091084" cy="369332"/>
          </a:xfrm>
          <a:prstGeom prst="rect">
            <a:avLst/>
          </a:prstGeom>
          <a:noFill/>
        </p:spPr>
        <p:txBody>
          <a:bodyPr wrap="square">
            <a:spAutoFit/>
          </a:bodyPr>
          <a:lstStyle/>
          <a:p>
            <a:r>
              <a:rPr lang="zh-TW" altLang="en-US" dirty="0"/>
              <a:t>https://www.youtube.com/watch?v=2tbaCn0Kl90</a:t>
            </a:r>
          </a:p>
        </p:txBody>
      </p:sp>
      <p:pic>
        <p:nvPicPr>
          <p:cNvPr id="6" name="Picture 68" descr="G:\MAC\Press\WORD TEMPLATES 2002\word graphics\corporate\corpV_3 300_lzw.tif">
            <a:extLst>
              <a:ext uri="{FF2B5EF4-FFF2-40B4-BE49-F238E27FC236}">
                <a16:creationId xmlns:a16="http://schemas.microsoft.com/office/drawing/2014/main" id="{3073D416-D0F2-4C02-83F2-3F8B13E0E8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2967188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882F9-D3C1-ED19-CC1D-4577BAF1E606}"/>
            </a:ext>
          </a:extLst>
        </p:cNvPr>
        <p:cNvGrpSpPr/>
        <p:nvPr/>
      </p:nvGrpSpPr>
      <p:grpSpPr>
        <a:xfrm>
          <a:off x="0" y="0"/>
          <a:ext cx="0" cy="0"/>
          <a:chOff x="0" y="0"/>
          <a:chExt cx="0" cy="0"/>
        </a:xfrm>
      </p:grpSpPr>
      <p:pic>
        <p:nvPicPr>
          <p:cNvPr id="4" name="Picture 2">
            <a:extLst>
              <a:ext uri="{FF2B5EF4-FFF2-40B4-BE49-F238E27FC236}">
                <a16:creationId xmlns:a16="http://schemas.microsoft.com/office/drawing/2014/main" id="{877E92AA-C664-BDE6-D3E3-E6FD333A2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192" y="34410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D385F04-F99F-6ACF-7986-71967CA5A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709" y="34410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接點 7">
            <a:extLst>
              <a:ext uri="{FF2B5EF4-FFF2-40B4-BE49-F238E27FC236}">
                <a16:creationId xmlns:a16="http://schemas.microsoft.com/office/drawing/2014/main" id="{477E18A8-245F-8240-A49B-C04E91D4EE4B}"/>
              </a:ext>
            </a:extLst>
          </p:cNvPr>
          <p:cNvCxnSpPr>
            <a:cxnSpLocks/>
          </p:cNvCxnSpPr>
          <p:nvPr/>
        </p:nvCxnSpPr>
        <p:spPr>
          <a:xfrm>
            <a:off x="3674110" y="58089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AA87789D-C46D-A38F-8722-21C6268AEFFD}"/>
              </a:ext>
            </a:extLst>
          </p:cNvPr>
          <p:cNvCxnSpPr>
            <a:cxnSpLocks/>
          </p:cNvCxnSpPr>
          <p:nvPr/>
        </p:nvCxnSpPr>
        <p:spPr>
          <a:xfrm>
            <a:off x="3653790" y="47269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3BAB8A21-7081-4E92-C314-7ECACB5B5A05}"/>
              </a:ext>
            </a:extLst>
          </p:cNvPr>
          <p:cNvCxnSpPr>
            <a:cxnSpLocks/>
          </p:cNvCxnSpPr>
          <p:nvPr/>
        </p:nvCxnSpPr>
        <p:spPr>
          <a:xfrm flipV="1">
            <a:off x="8977630" y="47269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A038CFE2-7155-D519-819F-97ACC934F84E}"/>
              </a:ext>
            </a:extLst>
          </p:cNvPr>
          <p:cNvCxnSpPr>
            <a:cxnSpLocks/>
          </p:cNvCxnSpPr>
          <p:nvPr/>
        </p:nvCxnSpPr>
        <p:spPr>
          <a:xfrm flipH="1">
            <a:off x="3674110" y="21002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813CFAE9-05C3-A483-09F3-DE62DDABE8EE}"/>
              </a:ext>
            </a:extLst>
          </p:cNvPr>
          <p:cNvCxnSpPr>
            <a:cxnSpLocks/>
          </p:cNvCxnSpPr>
          <p:nvPr/>
        </p:nvCxnSpPr>
        <p:spPr>
          <a:xfrm flipH="1" flipV="1">
            <a:off x="8977630" y="21002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EA6AC348-5D60-983E-8E4B-982EB2009242}"/>
              </a:ext>
            </a:extLst>
          </p:cNvPr>
          <p:cNvCxnSpPr>
            <a:cxnSpLocks/>
          </p:cNvCxnSpPr>
          <p:nvPr/>
        </p:nvCxnSpPr>
        <p:spPr>
          <a:xfrm flipH="1">
            <a:off x="3653790" y="21002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9201CCE1-B1BB-94DE-6B24-232777A29DCF}"/>
              </a:ext>
            </a:extLst>
          </p:cNvPr>
          <p:cNvSpPr txBox="1"/>
          <p:nvPr/>
        </p:nvSpPr>
        <p:spPr>
          <a:xfrm>
            <a:off x="1385448" y="31823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15" name="直線單箭頭接點 14">
            <a:extLst>
              <a:ext uri="{FF2B5EF4-FFF2-40B4-BE49-F238E27FC236}">
                <a16:creationId xmlns:a16="http://schemas.microsoft.com/office/drawing/2014/main" id="{264BECB5-44F2-34A6-608D-5DE2D78B56A3}"/>
              </a:ext>
            </a:extLst>
          </p:cNvPr>
          <p:cNvCxnSpPr>
            <a:cxnSpLocks/>
          </p:cNvCxnSpPr>
          <p:nvPr/>
        </p:nvCxnSpPr>
        <p:spPr>
          <a:xfrm>
            <a:off x="2401448" y="35410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E76382C4-3A0A-965C-CFDF-0C3A0647625E}"/>
              </a:ext>
            </a:extLst>
          </p:cNvPr>
          <p:cNvSpPr txBox="1"/>
          <p:nvPr/>
        </p:nvSpPr>
        <p:spPr>
          <a:xfrm>
            <a:off x="5330190" y="55781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17" name="直線接點 16">
            <a:extLst>
              <a:ext uri="{FF2B5EF4-FFF2-40B4-BE49-F238E27FC236}">
                <a16:creationId xmlns:a16="http://schemas.microsoft.com/office/drawing/2014/main" id="{624EAD42-BCEC-E406-5AD5-3F0C8A91E614}"/>
              </a:ext>
            </a:extLst>
          </p:cNvPr>
          <p:cNvCxnSpPr>
            <a:cxnSpLocks/>
          </p:cNvCxnSpPr>
          <p:nvPr/>
        </p:nvCxnSpPr>
        <p:spPr>
          <a:xfrm flipH="1">
            <a:off x="6930309" y="58089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6FEC7634-8CE8-9C96-9948-D87B63378F11}"/>
              </a:ext>
            </a:extLst>
          </p:cNvPr>
          <p:cNvSpPr txBox="1"/>
          <p:nvPr/>
        </p:nvSpPr>
        <p:spPr>
          <a:xfrm>
            <a:off x="5302824" y="18423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19" name="直線接點 18">
            <a:extLst>
              <a:ext uri="{FF2B5EF4-FFF2-40B4-BE49-F238E27FC236}">
                <a16:creationId xmlns:a16="http://schemas.microsoft.com/office/drawing/2014/main" id="{B47FE8A8-EEB0-E99B-6ED3-31088D8C2F0E}"/>
              </a:ext>
            </a:extLst>
          </p:cNvPr>
          <p:cNvCxnSpPr>
            <a:cxnSpLocks/>
          </p:cNvCxnSpPr>
          <p:nvPr/>
        </p:nvCxnSpPr>
        <p:spPr>
          <a:xfrm flipH="1">
            <a:off x="7178614" y="21002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2B287CB0-9B80-31FC-D9BA-AD8503879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281" y="4278219"/>
            <a:ext cx="1415343" cy="14153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E38CB1B-F332-0ABB-D254-BE31AECD1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9281" y="237697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a:extLst>
              <a:ext uri="{FF2B5EF4-FFF2-40B4-BE49-F238E27FC236}">
                <a16:creationId xmlns:a16="http://schemas.microsoft.com/office/drawing/2014/main" id="{E86ABC63-F037-A0E0-8F7E-5DE9EE261689}"/>
              </a:ext>
            </a:extLst>
          </p:cNvPr>
          <p:cNvSpPr txBox="1"/>
          <p:nvPr/>
        </p:nvSpPr>
        <p:spPr>
          <a:xfrm>
            <a:off x="466089" y="3578123"/>
            <a:ext cx="1921951" cy="646331"/>
          </a:xfrm>
          <a:prstGeom prst="rect">
            <a:avLst/>
          </a:prstGeom>
          <a:noFill/>
        </p:spPr>
        <p:txBody>
          <a:bodyPr wrap="square" rtlCol="0">
            <a:spAutoFit/>
          </a:bodyPr>
          <a:lstStyle/>
          <a:p>
            <a:r>
              <a:rPr lang="en-MY" dirty="0"/>
              <a:t>"Ordering pizza,</a:t>
            </a:r>
          </a:p>
          <a:p>
            <a:r>
              <a:rPr lang="en-MY" dirty="0"/>
              <a:t>shopping online…</a:t>
            </a:r>
          </a:p>
        </p:txBody>
      </p:sp>
      <p:pic>
        <p:nvPicPr>
          <p:cNvPr id="20" name="Picture 68" descr="G:\MAC\Press\WORD TEMPLATES 2002\word graphics\corporate\corpV_3 300_lzw.tif">
            <a:extLst>
              <a:ext uri="{FF2B5EF4-FFF2-40B4-BE49-F238E27FC236}">
                <a16:creationId xmlns:a16="http://schemas.microsoft.com/office/drawing/2014/main" id="{F3E5BE08-63F4-466F-B6CE-D3D9D71D72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23" name="標題 1">
            <a:extLst>
              <a:ext uri="{FF2B5EF4-FFF2-40B4-BE49-F238E27FC236}">
                <a16:creationId xmlns:a16="http://schemas.microsoft.com/office/drawing/2014/main" id="{FECC6404-9BF6-4F8D-AF4B-7FAAA54D3ACA}"/>
              </a:ext>
            </a:extLst>
          </p:cNvPr>
          <p:cNvSpPr txBox="1">
            <a:spLocks/>
          </p:cNvSpPr>
          <p:nvPr/>
        </p:nvSpPr>
        <p:spPr>
          <a:xfrm>
            <a:off x="1407459" y="3513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Example of an AI agent: Enabling AI to Use a Computer.</a:t>
            </a:r>
            <a:endParaRPr lang="zh-TW" altLang="en-US" dirty="0"/>
          </a:p>
        </p:txBody>
      </p:sp>
    </p:spTree>
    <p:extLst>
      <p:ext uri="{BB962C8B-B14F-4D97-AF65-F5344CB8AC3E}">
        <p14:creationId xmlns:p14="http://schemas.microsoft.com/office/powerpoint/2010/main" val="23998163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24BA3-2B97-BD64-A67D-D9D75BC169F6}"/>
              </a:ext>
            </a:extLst>
          </p:cNvPr>
          <p:cNvSpPr>
            <a:spLocks noGrp="1"/>
          </p:cNvSpPr>
          <p:nvPr>
            <p:ph type="title"/>
          </p:nvPr>
        </p:nvSpPr>
        <p:spPr>
          <a:xfrm>
            <a:off x="1407459" y="351303"/>
            <a:ext cx="10515600" cy="1325563"/>
          </a:xfrm>
        </p:spPr>
        <p:txBody>
          <a:bodyPr/>
          <a:lstStyle/>
          <a:p>
            <a:r>
              <a:rPr lang="en-US" dirty="0"/>
              <a:t>Example of an AI agent: Enabling AI to Use a Computer.</a:t>
            </a:r>
            <a:endParaRPr lang="zh-TW" altLang="en-US" dirty="0"/>
          </a:p>
        </p:txBody>
      </p:sp>
      <p:sp>
        <p:nvSpPr>
          <p:cNvPr id="3" name="內容版面配置區 2">
            <a:extLst>
              <a:ext uri="{FF2B5EF4-FFF2-40B4-BE49-F238E27FC236}">
                <a16:creationId xmlns:a16="http://schemas.microsoft.com/office/drawing/2014/main" id="{CB2EDDE0-CD68-B71E-AB8A-B979B63EA6CC}"/>
              </a:ext>
            </a:extLst>
          </p:cNvPr>
          <p:cNvSpPr>
            <a:spLocks noGrp="1"/>
          </p:cNvSpPr>
          <p:nvPr>
            <p:ph idx="1"/>
          </p:nvPr>
        </p:nvSpPr>
        <p:spPr>
          <a:xfrm>
            <a:off x="1103444" y="2187575"/>
            <a:ext cx="6005052" cy="4351338"/>
          </a:xfrm>
        </p:spPr>
        <p:txBody>
          <a:bodyPr>
            <a:normAutofit/>
          </a:bodyPr>
          <a:lstStyle/>
          <a:p>
            <a:r>
              <a:rPr lang="en-US" altLang="zh-TW" sz="2400" dirty="0"/>
              <a:t>World of Bits: An Open-Domain Platform for Web-Based Agents (ICML, 2017)</a:t>
            </a:r>
            <a:endParaRPr lang="zh-TW" altLang="en-US" sz="2400" dirty="0"/>
          </a:p>
          <a:p>
            <a:endParaRPr lang="zh-TW" altLang="en-US" sz="2400" dirty="0"/>
          </a:p>
        </p:txBody>
      </p:sp>
      <p:pic>
        <p:nvPicPr>
          <p:cNvPr id="5" name="圖片 4">
            <a:extLst>
              <a:ext uri="{FF2B5EF4-FFF2-40B4-BE49-F238E27FC236}">
                <a16:creationId xmlns:a16="http://schemas.microsoft.com/office/drawing/2014/main" id="{9F9DFE70-F6F3-9DFB-BD8B-8B5DC27A34FE}"/>
              </a:ext>
            </a:extLst>
          </p:cNvPr>
          <p:cNvPicPr>
            <a:picLocks noChangeAspect="1"/>
          </p:cNvPicPr>
          <p:nvPr/>
        </p:nvPicPr>
        <p:blipFill>
          <a:blip r:embed="rId2"/>
          <a:stretch>
            <a:fillRect/>
          </a:stretch>
        </p:blipFill>
        <p:spPr>
          <a:xfrm>
            <a:off x="361134" y="4250950"/>
            <a:ext cx="11469731" cy="2106988"/>
          </a:xfrm>
          <a:prstGeom prst="rect">
            <a:avLst/>
          </a:prstGeom>
        </p:spPr>
      </p:pic>
      <p:pic>
        <p:nvPicPr>
          <p:cNvPr id="7" name="圖片 6">
            <a:extLst>
              <a:ext uri="{FF2B5EF4-FFF2-40B4-BE49-F238E27FC236}">
                <a16:creationId xmlns:a16="http://schemas.microsoft.com/office/drawing/2014/main" id="{2C4491DE-DE79-0329-8D6D-72087C0DD62E}"/>
              </a:ext>
            </a:extLst>
          </p:cNvPr>
          <p:cNvPicPr>
            <a:picLocks noChangeAspect="1"/>
          </p:cNvPicPr>
          <p:nvPr/>
        </p:nvPicPr>
        <p:blipFill>
          <a:blip r:embed="rId3"/>
          <a:stretch>
            <a:fillRect/>
          </a:stretch>
        </p:blipFill>
        <p:spPr>
          <a:xfrm>
            <a:off x="7172490" y="1602630"/>
            <a:ext cx="4658375" cy="2648320"/>
          </a:xfrm>
          <a:prstGeom prst="rect">
            <a:avLst/>
          </a:prstGeom>
        </p:spPr>
      </p:pic>
      <p:pic>
        <p:nvPicPr>
          <p:cNvPr id="6" name="Picture 68" descr="G:\MAC\Press\WORD TEMPLATES 2002\word graphics\corporate\corpV_3 300_lzw.tif">
            <a:extLst>
              <a:ext uri="{FF2B5EF4-FFF2-40B4-BE49-F238E27FC236}">
                <a16:creationId xmlns:a16="http://schemas.microsoft.com/office/drawing/2014/main" id="{CCA6EE3F-FAA6-4B0C-AB07-63433AEA1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7780120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00C4B1AC-2AD2-FBCA-A271-44EB3E8C2DDC}"/>
              </a:ext>
            </a:extLst>
          </p:cNvPr>
          <p:cNvSpPr txBox="1"/>
          <p:nvPr/>
        </p:nvSpPr>
        <p:spPr>
          <a:xfrm>
            <a:off x="504128" y="6140481"/>
            <a:ext cx="6372224" cy="375552"/>
          </a:xfrm>
          <a:prstGeom prst="rect">
            <a:avLst/>
          </a:prstGeom>
          <a:noFill/>
        </p:spPr>
        <p:txBody>
          <a:bodyPr wrap="square">
            <a:spAutoFit/>
          </a:bodyPr>
          <a:lstStyle/>
          <a:p>
            <a:pPr algn="l">
              <a:lnSpc>
                <a:spcPts val="2099"/>
              </a:lnSpc>
              <a:spcAft>
                <a:spcPts val="900"/>
              </a:spcAft>
            </a:pPr>
            <a:r>
              <a:rPr lang="en-US" altLang="zh-TW" sz="2400" dirty="0" err="1"/>
              <a:t>WebArena</a:t>
            </a:r>
            <a:endParaRPr lang="en-US" altLang="zh-TW" sz="2400" dirty="0"/>
          </a:p>
        </p:txBody>
      </p:sp>
      <p:sp>
        <p:nvSpPr>
          <p:cNvPr id="3" name="內容版面配置區 2">
            <a:extLst>
              <a:ext uri="{FF2B5EF4-FFF2-40B4-BE49-F238E27FC236}">
                <a16:creationId xmlns:a16="http://schemas.microsoft.com/office/drawing/2014/main" id="{D12E91F9-E068-6064-51EA-F04208C3EA8D}"/>
              </a:ext>
            </a:extLst>
          </p:cNvPr>
          <p:cNvSpPr>
            <a:spLocks noGrp="1"/>
          </p:cNvSpPr>
          <p:nvPr>
            <p:ph idx="1"/>
          </p:nvPr>
        </p:nvSpPr>
        <p:spPr/>
        <p:txBody>
          <a:bodyPr/>
          <a:lstStyle/>
          <a:p>
            <a:endParaRPr lang="en-US" altLang="zh-TW" dirty="0"/>
          </a:p>
          <a:p>
            <a:endParaRPr lang="zh-TW" altLang="en-US" dirty="0"/>
          </a:p>
        </p:txBody>
      </p:sp>
      <p:sp>
        <p:nvSpPr>
          <p:cNvPr id="7" name="文字方塊 6">
            <a:extLst>
              <a:ext uri="{FF2B5EF4-FFF2-40B4-BE49-F238E27FC236}">
                <a16:creationId xmlns:a16="http://schemas.microsoft.com/office/drawing/2014/main" id="{E2BBF3DC-B9E4-05F3-1228-0819EED5E592}"/>
              </a:ext>
            </a:extLst>
          </p:cNvPr>
          <p:cNvSpPr txBox="1"/>
          <p:nvPr/>
        </p:nvSpPr>
        <p:spPr>
          <a:xfrm>
            <a:off x="361949" y="267534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https://arxiv.org/abs/2306.06070</a:t>
            </a:r>
          </a:p>
        </p:txBody>
      </p:sp>
      <p:sp>
        <p:nvSpPr>
          <p:cNvPr id="8" name="文字方塊 7">
            <a:extLst>
              <a:ext uri="{FF2B5EF4-FFF2-40B4-BE49-F238E27FC236}">
                <a16:creationId xmlns:a16="http://schemas.microsoft.com/office/drawing/2014/main" id="{F2EACC27-4CBC-87B1-D0D3-D6AC8E6D5ADB}"/>
              </a:ext>
            </a:extLst>
          </p:cNvPr>
          <p:cNvSpPr txBox="1"/>
          <p:nvPr/>
        </p:nvSpPr>
        <p:spPr>
          <a:xfrm>
            <a:off x="361949" y="2249584"/>
            <a:ext cx="2120010" cy="461665"/>
          </a:xfrm>
          <a:prstGeom prst="rect">
            <a:avLst/>
          </a:prstGeom>
          <a:noFill/>
        </p:spPr>
        <p:txBody>
          <a:bodyPr wrap="square">
            <a:spAutoFit/>
          </a:bodyPr>
          <a:lstStyle/>
          <a:p>
            <a:r>
              <a:rPr lang="en-US" altLang="zh-TW" sz="2400" dirty="0"/>
              <a:t>Mind2Web</a:t>
            </a:r>
            <a:endParaRPr lang="zh-TW" altLang="en-US" sz="2400" dirty="0"/>
          </a:p>
        </p:txBody>
      </p:sp>
      <p:pic>
        <p:nvPicPr>
          <p:cNvPr id="10" name="圖片 9">
            <a:extLst>
              <a:ext uri="{FF2B5EF4-FFF2-40B4-BE49-F238E27FC236}">
                <a16:creationId xmlns:a16="http://schemas.microsoft.com/office/drawing/2014/main" id="{3FD74555-D5E2-FC18-2693-AEB8B4E6DE28}"/>
              </a:ext>
            </a:extLst>
          </p:cNvPr>
          <p:cNvPicPr>
            <a:picLocks noChangeAspect="1"/>
          </p:cNvPicPr>
          <p:nvPr/>
        </p:nvPicPr>
        <p:blipFill>
          <a:blip r:embed="rId3"/>
          <a:stretch>
            <a:fillRect/>
          </a:stretch>
        </p:blipFill>
        <p:spPr>
          <a:xfrm>
            <a:off x="443610" y="4086697"/>
            <a:ext cx="6143563" cy="1890327"/>
          </a:xfrm>
          <a:prstGeom prst="rect">
            <a:avLst/>
          </a:prstGeom>
        </p:spPr>
      </p:pic>
      <p:sp>
        <p:nvSpPr>
          <p:cNvPr id="11" name="文字方塊 10">
            <a:extLst>
              <a:ext uri="{FF2B5EF4-FFF2-40B4-BE49-F238E27FC236}">
                <a16:creationId xmlns:a16="http://schemas.microsoft.com/office/drawing/2014/main" id="{FC5D9701-6EF8-3282-A02E-8CDD9374B404}"/>
              </a:ext>
            </a:extLst>
          </p:cNvPr>
          <p:cNvSpPr txBox="1"/>
          <p:nvPr/>
        </p:nvSpPr>
        <p:spPr>
          <a:xfrm>
            <a:off x="2124075" y="6161832"/>
            <a:ext cx="6372224" cy="369332"/>
          </a:xfrm>
          <a:prstGeom prst="rect">
            <a:avLst/>
          </a:prstGeom>
          <a:noFill/>
        </p:spPr>
        <p:txBody>
          <a:bodyPr wrap="square">
            <a:spAutoFit/>
          </a:bodyPr>
          <a:lstStyle/>
          <a:p>
            <a:r>
              <a:rPr lang="zh-TW" altLang="en-US" dirty="0"/>
              <a:t>https://arxiv.org/abs/2307.13854</a:t>
            </a:r>
          </a:p>
        </p:txBody>
      </p:sp>
      <p:pic>
        <p:nvPicPr>
          <p:cNvPr id="15" name="圖片 14">
            <a:extLst>
              <a:ext uri="{FF2B5EF4-FFF2-40B4-BE49-F238E27FC236}">
                <a16:creationId xmlns:a16="http://schemas.microsoft.com/office/drawing/2014/main" id="{BBA4D40F-AED3-C727-5BF4-ADCE566763D8}"/>
              </a:ext>
            </a:extLst>
          </p:cNvPr>
          <p:cNvPicPr>
            <a:picLocks noChangeAspect="1"/>
          </p:cNvPicPr>
          <p:nvPr/>
        </p:nvPicPr>
        <p:blipFill>
          <a:blip r:embed="rId4"/>
          <a:stretch>
            <a:fillRect/>
          </a:stretch>
        </p:blipFill>
        <p:spPr>
          <a:xfrm>
            <a:off x="3690240" y="1614497"/>
            <a:ext cx="8058150" cy="1956174"/>
          </a:xfrm>
          <a:prstGeom prst="rect">
            <a:avLst/>
          </a:prstGeom>
        </p:spPr>
      </p:pic>
      <p:pic>
        <p:nvPicPr>
          <p:cNvPr id="17" name="圖片 16">
            <a:extLst>
              <a:ext uri="{FF2B5EF4-FFF2-40B4-BE49-F238E27FC236}">
                <a16:creationId xmlns:a16="http://schemas.microsoft.com/office/drawing/2014/main" id="{C66D4D57-53F5-0051-9A8E-AAED34C48158}"/>
              </a:ext>
            </a:extLst>
          </p:cNvPr>
          <p:cNvPicPr>
            <a:picLocks noChangeAspect="1"/>
          </p:cNvPicPr>
          <p:nvPr/>
        </p:nvPicPr>
        <p:blipFill>
          <a:blip r:embed="rId5"/>
          <a:stretch>
            <a:fillRect/>
          </a:stretch>
        </p:blipFill>
        <p:spPr>
          <a:xfrm>
            <a:off x="6981763" y="3921798"/>
            <a:ext cx="4637402" cy="2220124"/>
          </a:xfrm>
          <a:prstGeom prst="rect">
            <a:avLst/>
          </a:prstGeom>
        </p:spPr>
      </p:pic>
      <p:sp>
        <p:nvSpPr>
          <p:cNvPr id="18" name="文字方塊 17">
            <a:extLst>
              <a:ext uri="{FF2B5EF4-FFF2-40B4-BE49-F238E27FC236}">
                <a16:creationId xmlns:a16="http://schemas.microsoft.com/office/drawing/2014/main" id="{A0121896-E9E1-CBEE-6B62-13264063C562}"/>
              </a:ext>
            </a:extLst>
          </p:cNvPr>
          <p:cNvSpPr txBox="1"/>
          <p:nvPr/>
        </p:nvSpPr>
        <p:spPr>
          <a:xfrm>
            <a:off x="8666415" y="619601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https://arxiv.org/abs/2401.13649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8536CD06-2328-ACBF-A1B3-DA51440F4BE1}"/>
              </a:ext>
            </a:extLst>
          </p:cNvPr>
          <p:cNvSpPr txBox="1"/>
          <p:nvPr/>
        </p:nvSpPr>
        <p:spPr>
          <a:xfrm>
            <a:off x="6457949" y="6196873"/>
            <a:ext cx="2247901" cy="375552"/>
          </a:xfrm>
          <a:prstGeom prst="rect">
            <a:avLst/>
          </a:prstGeom>
          <a:noFill/>
        </p:spPr>
        <p:txBody>
          <a:bodyPr wrap="square">
            <a:spAutoFit/>
          </a:bodyPr>
          <a:lstStyle/>
          <a:p>
            <a:pPr algn="l">
              <a:lnSpc>
                <a:spcPts val="2099"/>
              </a:lnSpc>
              <a:spcAft>
                <a:spcPts val="900"/>
              </a:spcAft>
            </a:pPr>
            <a:r>
              <a:rPr lang="en-US" altLang="zh-TW" sz="2400" dirty="0" err="1"/>
              <a:t>VisualWebArena</a:t>
            </a:r>
            <a:endParaRPr lang="en-US" altLang="zh-TW" sz="2400" dirty="0"/>
          </a:p>
        </p:txBody>
      </p:sp>
      <p:sp>
        <p:nvSpPr>
          <p:cNvPr id="14" name="標題 1">
            <a:extLst>
              <a:ext uri="{FF2B5EF4-FFF2-40B4-BE49-F238E27FC236}">
                <a16:creationId xmlns:a16="http://schemas.microsoft.com/office/drawing/2014/main" id="{72EA7502-9470-4339-8F1F-8A5D085EE930}"/>
              </a:ext>
            </a:extLst>
          </p:cNvPr>
          <p:cNvSpPr txBox="1">
            <a:spLocks/>
          </p:cNvSpPr>
          <p:nvPr/>
        </p:nvSpPr>
        <p:spPr>
          <a:xfrm>
            <a:off x="1407459" y="3513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Example of an AI agent: Enabling AI to Use a Computer.</a:t>
            </a:r>
            <a:endParaRPr lang="zh-TW" altLang="en-US" dirty="0"/>
          </a:p>
        </p:txBody>
      </p:sp>
      <p:pic>
        <p:nvPicPr>
          <p:cNvPr id="16" name="Picture 68" descr="G:\MAC\Press\WORD TEMPLATES 2002\word graphics\corporate\corpV_3 300_lzw.tif">
            <a:extLst>
              <a:ext uri="{FF2B5EF4-FFF2-40B4-BE49-F238E27FC236}">
                <a16:creationId xmlns:a16="http://schemas.microsoft.com/office/drawing/2014/main" id="{9C90D6D0-2A7D-46BB-BBD2-9A4E4028C0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2002181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ED3744-8C01-94A1-C72D-E7F2DDBC3EE7}"/>
              </a:ext>
            </a:extLst>
          </p:cNvPr>
          <p:cNvSpPr>
            <a:spLocks noGrp="1"/>
          </p:cNvSpPr>
          <p:nvPr>
            <p:ph type="title"/>
          </p:nvPr>
        </p:nvSpPr>
        <p:spPr>
          <a:xfrm>
            <a:off x="1664208" y="365125"/>
            <a:ext cx="9689592" cy="1325563"/>
          </a:xfrm>
        </p:spPr>
        <p:txBody>
          <a:bodyPr/>
          <a:lstStyle/>
          <a:p>
            <a:r>
              <a:rPr lang="en-US" dirty="0"/>
              <a:t>Example of an AI agent: Using AI to Train Models</a:t>
            </a:r>
            <a:endParaRPr lang="zh-TW" altLang="en-US" dirty="0"/>
          </a:p>
        </p:txBody>
      </p:sp>
      <p:pic>
        <p:nvPicPr>
          <p:cNvPr id="4" name="Picture 2">
            <a:extLst>
              <a:ext uri="{FF2B5EF4-FFF2-40B4-BE49-F238E27FC236}">
                <a16:creationId xmlns:a16="http://schemas.microsoft.com/office/drawing/2014/main" id="{C28C669D-C876-9E6B-4876-6BCAFFCED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9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48F821F-0949-44F5-C90E-E42823A3A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750" y="423923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圓角 7">
            <a:extLst>
              <a:ext uri="{FF2B5EF4-FFF2-40B4-BE49-F238E27FC236}">
                <a16:creationId xmlns:a16="http://schemas.microsoft.com/office/drawing/2014/main" id="{B0E54F9F-118E-750C-C37A-0329B8C9127E}"/>
              </a:ext>
            </a:extLst>
          </p:cNvPr>
          <p:cNvSpPr/>
          <p:nvPr/>
        </p:nvSpPr>
        <p:spPr>
          <a:xfrm>
            <a:off x="-5850" y="3363182"/>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9" name="矩形: 圓角 8">
            <a:extLst>
              <a:ext uri="{FF2B5EF4-FFF2-40B4-BE49-F238E27FC236}">
                <a16:creationId xmlns:a16="http://schemas.microsoft.com/office/drawing/2014/main" id="{439982F4-F642-51ED-AB36-4ABBEC2872CE}"/>
              </a:ext>
            </a:extLst>
          </p:cNvPr>
          <p:cNvSpPr/>
          <p:nvPr/>
        </p:nvSpPr>
        <p:spPr>
          <a:xfrm>
            <a:off x="17941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0" name="矩形: 圓角 9">
            <a:extLst>
              <a:ext uri="{FF2B5EF4-FFF2-40B4-BE49-F238E27FC236}">
                <a16:creationId xmlns:a16="http://schemas.microsoft.com/office/drawing/2014/main" id="{84DFDA17-1A95-8849-ED87-A0C555DCA3E2}"/>
              </a:ext>
            </a:extLst>
          </p:cNvPr>
          <p:cNvSpPr/>
          <p:nvPr/>
        </p:nvSpPr>
        <p:spPr>
          <a:xfrm>
            <a:off x="5385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11" name="矩形: 圓角 10">
            <a:extLst>
              <a:ext uri="{FF2B5EF4-FFF2-40B4-BE49-F238E27FC236}">
                <a16:creationId xmlns:a16="http://schemas.microsoft.com/office/drawing/2014/main" id="{65A7C026-B298-3807-B67F-3CB7EF032BCE}"/>
              </a:ext>
            </a:extLst>
          </p:cNvPr>
          <p:cNvSpPr/>
          <p:nvPr/>
        </p:nvSpPr>
        <p:spPr>
          <a:xfrm>
            <a:off x="3599325"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2" name="矩形: 圓角 11">
            <a:extLst>
              <a:ext uri="{FF2B5EF4-FFF2-40B4-BE49-F238E27FC236}">
                <a16:creationId xmlns:a16="http://schemas.microsoft.com/office/drawing/2014/main" id="{60532426-8E12-DC04-2A83-1DD9D1930313}"/>
              </a:ext>
            </a:extLst>
          </p:cNvPr>
          <p:cNvSpPr/>
          <p:nvPr/>
        </p:nvSpPr>
        <p:spPr>
          <a:xfrm>
            <a:off x="71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sp>
        <p:nvSpPr>
          <p:cNvPr id="13" name="矩形: 圓角 12">
            <a:extLst>
              <a:ext uri="{FF2B5EF4-FFF2-40B4-BE49-F238E27FC236}">
                <a16:creationId xmlns:a16="http://schemas.microsoft.com/office/drawing/2014/main" id="{6967EF97-A467-E755-41E6-0B6270EFCCC1}"/>
              </a:ext>
            </a:extLst>
          </p:cNvPr>
          <p:cNvSpPr/>
          <p:nvPr/>
        </p:nvSpPr>
        <p:spPr>
          <a:xfrm>
            <a:off x="8988450" y="336318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3</a:t>
            </a:r>
            <a:endParaRPr lang="zh-TW" altLang="en-US" sz="2400" dirty="0"/>
          </a:p>
        </p:txBody>
      </p:sp>
      <p:sp>
        <p:nvSpPr>
          <p:cNvPr id="14" name="矩形: 圓角 13">
            <a:extLst>
              <a:ext uri="{FF2B5EF4-FFF2-40B4-BE49-F238E27FC236}">
                <a16:creationId xmlns:a16="http://schemas.microsoft.com/office/drawing/2014/main" id="{7AB71A71-93BB-31DB-D510-E698BAB68703}"/>
              </a:ext>
            </a:extLst>
          </p:cNvPr>
          <p:cNvSpPr/>
          <p:nvPr/>
        </p:nvSpPr>
        <p:spPr>
          <a:xfrm>
            <a:off x="10788450" y="3363182"/>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3</a:t>
            </a:r>
            <a:endParaRPr lang="zh-TW" altLang="en-US" sz="2400" dirty="0"/>
          </a:p>
        </p:txBody>
      </p:sp>
      <p:pic>
        <p:nvPicPr>
          <p:cNvPr id="15" name="Picture 2">
            <a:extLst>
              <a:ext uri="{FF2B5EF4-FFF2-40B4-BE49-F238E27FC236}">
                <a16:creationId xmlns:a16="http://schemas.microsoft.com/office/drawing/2014/main" id="{86F4D985-BAE9-12D9-F64D-70763E6A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750" y="4227878"/>
            <a:ext cx="1219200" cy="121920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群組 19">
            <a:extLst>
              <a:ext uri="{FF2B5EF4-FFF2-40B4-BE49-F238E27FC236}">
                <a16:creationId xmlns:a16="http://schemas.microsoft.com/office/drawing/2014/main" id="{F8CC576A-80C7-6A36-F812-D085C2C74286}"/>
              </a:ext>
            </a:extLst>
          </p:cNvPr>
          <p:cNvGrpSpPr/>
          <p:nvPr/>
        </p:nvGrpSpPr>
        <p:grpSpPr>
          <a:xfrm flipV="1">
            <a:off x="2694150" y="3777953"/>
            <a:ext cx="8897700" cy="452923"/>
            <a:chOff x="2770350" y="3222261"/>
            <a:chExt cx="8897700" cy="452923"/>
          </a:xfrm>
        </p:grpSpPr>
        <p:cxnSp>
          <p:nvCxnSpPr>
            <p:cNvPr id="21" name="直線單箭頭接點 20">
              <a:extLst>
                <a:ext uri="{FF2B5EF4-FFF2-40B4-BE49-F238E27FC236}">
                  <a16:creationId xmlns:a16="http://schemas.microsoft.com/office/drawing/2014/main" id="{537B8EF9-63DC-2C03-E602-98D011373439}"/>
                </a:ext>
              </a:extLst>
            </p:cNvPr>
            <p:cNvCxnSpPr/>
            <p:nvPr/>
          </p:nvCxnSpPr>
          <p:spPr>
            <a:xfrm flipV="1">
              <a:off x="2770350" y="322226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9215C520-238D-A7D5-9516-CC636B9EA5FF}"/>
                </a:ext>
              </a:extLst>
            </p:cNvPr>
            <p:cNvCxnSpPr>
              <a:cxnSpLocks/>
            </p:cNvCxnSpPr>
            <p:nvPr/>
          </p:nvCxnSpPr>
          <p:spPr>
            <a:xfrm>
              <a:off x="4055400" y="323850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8495582-CFF9-8A94-C900-3FFA5DA77E48}"/>
                </a:ext>
              </a:extLst>
            </p:cNvPr>
            <p:cNvCxnSpPr/>
            <p:nvPr/>
          </p:nvCxnSpPr>
          <p:spPr>
            <a:xfrm flipV="1">
              <a:off x="6391050" y="326170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F80A62E4-4EE4-40AE-71F7-333B08E1676D}"/>
                </a:ext>
              </a:extLst>
            </p:cNvPr>
            <p:cNvCxnSpPr>
              <a:cxnSpLocks/>
            </p:cNvCxnSpPr>
            <p:nvPr/>
          </p:nvCxnSpPr>
          <p:spPr>
            <a:xfrm>
              <a:off x="7676100" y="327794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29D3AA55-DA75-907B-21B4-0A60261EB810}"/>
                </a:ext>
              </a:extLst>
            </p:cNvPr>
            <p:cNvCxnSpPr/>
            <p:nvPr/>
          </p:nvCxnSpPr>
          <p:spPr>
            <a:xfrm flipV="1">
              <a:off x="9933900" y="326170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3993223-CE61-CEE1-3E7C-746C6FA920E8}"/>
                </a:ext>
              </a:extLst>
            </p:cNvPr>
            <p:cNvCxnSpPr>
              <a:cxnSpLocks/>
            </p:cNvCxnSpPr>
            <p:nvPr/>
          </p:nvCxnSpPr>
          <p:spPr>
            <a:xfrm>
              <a:off x="11218950" y="327794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字方塊 26">
            <a:extLst>
              <a:ext uri="{FF2B5EF4-FFF2-40B4-BE49-F238E27FC236}">
                <a16:creationId xmlns:a16="http://schemas.microsoft.com/office/drawing/2014/main" id="{830D6F68-F284-839B-E13D-00BEEEF5178D}"/>
              </a:ext>
            </a:extLst>
          </p:cNvPr>
          <p:cNvSpPr txBox="1"/>
          <p:nvPr/>
        </p:nvSpPr>
        <p:spPr>
          <a:xfrm>
            <a:off x="1053163" y="5036572"/>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28" name="文字方塊 27">
            <a:extLst>
              <a:ext uri="{FF2B5EF4-FFF2-40B4-BE49-F238E27FC236}">
                <a16:creationId xmlns:a16="http://schemas.microsoft.com/office/drawing/2014/main" id="{6A98FD17-77E7-95AD-A68D-F2B01FA8D569}"/>
              </a:ext>
            </a:extLst>
          </p:cNvPr>
          <p:cNvSpPr txBox="1"/>
          <p:nvPr/>
        </p:nvSpPr>
        <p:spPr>
          <a:xfrm>
            <a:off x="4635913" y="5058630"/>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29" name="文字方塊 28">
            <a:extLst>
              <a:ext uri="{FF2B5EF4-FFF2-40B4-BE49-F238E27FC236}">
                <a16:creationId xmlns:a16="http://schemas.microsoft.com/office/drawing/2014/main" id="{21830557-2576-0708-E415-401A1D0D7832}"/>
              </a:ext>
            </a:extLst>
          </p:cNvPr>
          <p:cNvSpPr txBox="1"/>
          <p:nvPr/>
        </p:nvSpPr>
        <p:spPr>
          <a:xfrm>
            <a:off x="8218800" y="5020092"/>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30" name="文字方塊 29">
            <a:extLst>
              <a:ext uri="{FF2B5EF4-FFF2-40B4-BE49-F238E27FC236}">
                <a16:creationId xmlns:a16="http://schemas.microsoft.com/office/drawing/2014/main" id="{2339F116-077C-3451-8CCD-CF437D5A749A}"/>
              </a:ext>
            </a:extLst>
          </p:cNvPr>
          <p:cNvSpPr txBox="1"/>
          <p:nvPr/>
        </p:nvSpPr>
        <p:spPr>
          <a:xfrm>
            <a:off x="0" y="2314063"/>
            <a:ext cx="1794825" cy="923330"/>
          </a:xfrm>
          <a:prstGeom prst="rect">
            <a:avLst/>
          </a:prstGeom>
          <a:noFill/>
        </p:spPr>
        <p:txBody>
          <a:bodyPr wrap="square" rtlCol="0">
            <a:spAutoFit/>
          </a:bodyPr>
          <a:lstStyle/>
          <a:p>
            <a:pPr algn="ctr"/>
            <a:r>
              <a:rPr lang="en-MY" altLang="zh-TW" dirty="0">
                <a:latin typeface="微軟正黑體" panose="020B0604030504040204" pitchFamily="34" charset="-120"/>
                <a:ea typeface="微軟正黑體" panose="020B0604030504040204" pitchFamily="34" charset="-120"/>
              </a:rPr>
              <a:t>Undergone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Strong Baseline</a:t>
            </a:r>
            <a:endParaRPr lang="zh-TW" altLang="en-US" dirty="0">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D74D8A09-94D0-7A4E-07DA-51910FCE0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081" y="2078846"/>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47E5175-8C57-110D-BBA3-2CF62F7DCE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725" y="204795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3A1F98D-F8D9-157A-E9CA-49A7DDBD7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250" y="200074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4FA1AB6-CEB5-30DB-1B0A-8021D5868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9400" y="203356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a:extLst>
              <a:ext uri="{FF2B5EF4-FFF2-40B4-BE49-F238E27FC236}">
                <a16:creationId xmlns:a16="http://schemas.microsoft.com/office/drawing/2014/main" id="{0A1B3E7A-D2E1-55AB-AE91-FA1B763876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9718" y="2000742"/>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4" name="文字方塊 33">
            <a:extLst>
              <a:ext uri="{FF2B5EF4-FFF2-40B4-BE49-F238E27FC236}">
                <a16:creationId xmlns:a16="http://schemas.microsoft.com/office/drawing/2014/main" id="{DCE5FFFB-12AE-E271-BF1C-99F80F2F0796}"/>
              </a:ext>
            </a:extLst>
          </p:cNvPr>
          <p:cNvSpPr txBox="1"/>
          <p:nvPr/>
        </p:nvSpPr>
        <p:spPr>
          <a:xfrm>
            <a:off x="486427" y="5603604"/>
            <a:ext cx="6314302" cy="461665"/>
          </a:xfrm>
          <a:prstGeom prst="rect">
            <a:avLst/>
          </a:prstGeom>
          <a:noFill/>
        </p:spPr>
        <p:txBody>
          <a:bodyPr wrap="square">
            <a:spAutoFit/>
          </a:bodyPr>
          <a:lstStyle/>
          <a:p>
            <a:r>
              <a:rPr lang="zh-TW" altLang="en-US" sz="2400" dirty="0"/>
              <a:t>AIDE: The Machine Learning Engineer Agent</a:t>
            </a:r>
          </a:p>
        </p:txBody>
      </p:sp>
      <p:sp>
        <p:nvSpPr>
          <p:cNvPr id="36" name="文字方塊 35">
            <a:extLst>
              <a:ext uri="{FF2B5EF4-FFF2-40B4-BE49-F238E27FC236}">
                <a16:creationId xmlns:a16="http://schemas.microsoft.com/office/drawing/2014/main" id="{7997E2F6-F674-F7C7-97EF-9FAA415B6178}"/>
              </a:ext>
            </a:extLst>
          </p:cNvPr>
          <p:cNvSpPr txBox="1"/>
          <p:nvPr/>
        </p:nvSpPr>
        <p:spPr>
          <a:xfrm>
            <a:off x="6121995" y="5690422"/>
            <a:ext cx="6314302" cy="369332"/>
          </a:xfrm>
          <a:prstGeom prst="rect">
            <a:avLst/>
          </a:prstGeom>
          <a:noFill/>
        </p:spPr>
        <p:txBody>
          <a:bodyPr wrap="square">
            <a:spAutoFit/>
          </a:bodyPr>
          <a:lstStyle/>
          <a:p>
            <a:r>
              <a:rPr lang="zh-TW" altLang="en-US" dirty="0"/>
              <a:t>https://arxiv.org/abs/2502.13138</a:t>
            </a:r>
          </a:p>
        </p:txBody>
      </p:sp>
      <p:sp>
        <p:nvSpPr>
          <p:cNvPr id="38" name="文字方塊 37">
            <a:extLst>
              <a:ext uri="{FF2B5EF4-FFF2-40B4-BE49-F238E27FC236}">
                <a16:creationId xmlns:a16="http://schemas.microsoft.com/office/drawing/2014/main" id="{39A8AC15-B0DE-297E-7708-1A04BEB67208}"/>
              </a:ext>
            </a:extLst>
          </p:cNvPr>
          <p:cNvSpPr txBox="1"/>
          <p:nvPr/>
        </p:nvSpPr>
        <p:spPr>
          <a:xfrm>
            <a:off x="8268228" y="6401953"/>
            <a:ext cx="3973200" cy="375552"/>
          </a:xfrm>
          <a:prstGeom prst="rect">
            <a:avLst/>
          </a:prstGeom>
          <a:noFill/>
        </p:spPr>
        <p:txBody>
          <a:bodyPr wrap="square">
            <a:spAutoFit/>
          </a:bodyPr>
          <a:lstStyle/>
          <a:p>
            <a:r>
              <a:rPr lang="en-US" altLang="zh-TW" dirty="0"/>
              <a:t>https://arxiv.org/abs/2410.20424</a:t>
            </a:r>
            <a:endParaRPr lang="zh-TW" altLang="en-US" dirty="0"/>
          </a:p>
        </p:txBody>
      </p:sp>
      <p:sp>
        <p:nvSpPr>
          <p:cNvPr id="40" name="文字方塊 39">
            <a:extLst>
              <a:ext uri="{FF2B5EF4-FFF2-40B4-BE49-F238E27FC236}">
                <a16:creationId xmlns:a16="http://schemas.microsoft.com/office/drawing/2014/main" id="{69EA29C1-BD02-2C37-5A50-97A396A24E9B}"/>
              </a:ext>
            </a:extLst>
          </p:cNvPr>
          <p:cNvSpPr txBox="1"/>
          <p:nvPr/>
        </p:nvSpPr>
        <p:spPr>
          <a:xfrm>
            <a:off x="486427" y="6094081"/>
            <a:ext cx="14180432" cy="375552"/>
          </a:xfrm>
          <a:prstGeom prst="rect">
            <a:avLst/>
          </a:prstGeom>
          <a:noFill/>
        </p:spPr>
        <p:txBody>
          <a:bodyPr wrap="square">
            <a:spAutoFit/>
          </a:bodyPr>
          <a:lstStyle/>
          <a:p>
            <a:pPr algn="l">
              <a:lnSpc>
                <a:spcPts val="2099"/>
              </a:lnSpc>
              <a:spcAft>
                <a:spcPts val="900"/>
              </a:spcAft>
            </a:pPr>
            <a:r>
              <a:rPr lang="en-US" altLang="zh-TW" sz="2400" dirty="0" err="1"/>
              <a:t>AutoKaggle</a:t>
            </a:r>
            <a:r>
              <a:rPr lang="en-US" altLang="zh-TW" sz="2400" dirty="0"/>
              <a:t>: A Multi-Agent Framework for Autonomous Data Science Competitions</a:t>
            </a:r>
          </a:p>
        </p:txBody>
      </p:sp>
      <p:pic>
        <p:nvPicPr>
          <p:cNvPr id="33" name="Picture 68" descr="G:\MAC\Press\WORD TEMPLATES 2002\word graphics\corporate\corpV_3 300_lzw.tif">
            <a:extLst>
              <a:ext uri="{FF2B5EF4-FFF2-40B4-BE49-F238E27FC236}">
                <a16:creationId xmlns:a16="http://schemas.microsoft.com/office/drawing/2014/main" id="{D5C3C577-6131-4844-A51B-527DFA4D24B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2437115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FC0A9-3004-4796-81F0-90D33B83D8A7}"/>
              </a:ext>
            </a:extLst>
          </p:cNvPr>
          <p:cNvSpPr>
            <a:spLocks noGrp="1"/>
          </p:cNvSpPr>
          <p:nvPr>
            <p:ph type="title"/>
          </p:nvPr>
        </p:nvSpPr>
        <p:spPr>
          <a:xfrm>
            <a:off x="1515036" y="365125"/>
            <a:ext cx="9838764" cy="1325563"/>
          </a:xfrm>
        </p:spPr>
        <p:txBody>
          <a:bodyPr/>
          <a:lstStyle/>
          <a:p>
            <a:r>
              <a:rPr lang="en-US" dirty="0"/>
              <a:t>Example of an AI agent: using AI to conduct research</a:t>
            </a:r>
            <a:endParaRPr lang="zh-TW" altLang="en-US" dirty="0"/>
          </a:p>
        </p:txBody>
      </p:sp>
      <p:sp>
        <p:nvSpPr>
          <p:cNvPr id="3" name="內容版面配置區 2">
            <a:extLst>
              <a:ext uri="{FF2B5EF4-FFF2-40B4-BE49-F238E27FC236}">
                <a16:creationId xmlns:a16="http://schemas.microsoft.com/office/drawing/2014/main" id="{017003BF-FBEF-AB3E-E16A-8F76085AE80A}"/>
              </a:ext>
            </a:extLst>
          </p:cNvPr>
          <p:cNvSpPr>
            <a:spLocks noGrp="1"/>
          </p:cNvSpPr>
          <p:nvPr>
            <p:ph idx="1"/>
          </p:nvPr>
        </p:nvSpPr>
        <p:spPr/>
        <p:txBody>
          <a:bodyPr/>
          <a:lstStyle/>
          <a:p>
            <a:endParaRPr lang="en-US" altLang="zh-TW" b="1" i="0" dirty="0">
              <a:solidFill>
                <a:srgbClr val="202124"/>
              </a:solidFill>
              <a:effectLst/>
              <a:latin typeface="Google Sans"/>
            </a:endParaRPr>
          </a:p>
        </p:txBody>
      </p:sp>
      <p:sp>
        <p:nvSpPr>
          <p:cNvPr id="5" name="文字方塊 4">
            <a:extLst>
              <a:ext uri="{FF2B5EF4-FFF2-40B4-BE49-F238E27FC236}">
                <a16:creationId xmlns:a16="http://schemas.microsoft.com/office/drawing/2014/main" id="{BE6214E1-735E-1606-92CA-546C27FF75A7}"/>
              </a:ext>
            </a:extLst>
          </p:cNvPr>
          <p:cNvSpPr txBox="1"/>
          <p:nvPr/>
        </p:nvSpPr>
        <p:spPr>
          <a:xfrm>
            <a:off x="838200" y="6297217"/>
            <a:ext cx="1091307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https://research.google/blog/accelerating-scientific-breakthroughs-with-an-ai-co-scientist/</a:t>
            </a:r>
            <a:endParaRPr lang="zh-TW" altLang="en-US" dirty="0"/>
          </a:p>
        </p:txBody>
      </p:sp>
      <p:pic>
        <p:nvPicPr>
          <p:cNvPr id="5126" name="Picture 6" descr="AICoScientist-2-Overview">
            <a:extLst>
              <a:ext uri="{FF2B5EF4-FFF2-40B4-BE49-F238E27FC236}">
                <a16:creationId xmlns:a16="http://schemas.microsoft.com/office/drawing/2014/main" id="{BD55AB3B-73CC-9579-2EA4-0E7527C01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444" y="1845652"/>
            <a:ext cx="10913075" cy="4277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8" descr="G:\MAC\Press\WORD TEMPLATES 2002\word graphics\corporate\corpV_3 300_lzw.tif">
            <a:extLst>
              <a:ext uri="{FF2B5EF4-FFF2-40B4-BE49-F238E27FC236}">
                <a16:creationId xmlns:a16="http://schemas.microsoft.com/office/drawing/2014/main" id="{425E0376-903E-4D59-B588-333E969C19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7527348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Agenda</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r>
              <a:rPr lang="en-MY" b="1" dirty="0"/>
              <a:t>Introduction of Agentic AI</a:t>
            </a:r>
          </a:p>
          <a:p>
            <a:r>
              <a:rPr lang="en-US" dirty="0"/>
              <a:t>How AI adjust its Behavior Based on Experience</a:t>
            </a:r>
          </a:p>
          <a:p>
            <a:r>
              <a:rPr lang="en-US" dirty="0"/>
              <a:t>How Agentic AI Uses Tool</a:t>
            </a:r>
          </a:p>
          <a:p>
            <a:r>
              <a:rPr lang="en-US" dirty="0"/>
              <a:t>LLM frameworks</a:t>
            </a:r>
          </a:p>
          <a:p>
            <a:r>
              <a:rPr lang="en-US" dirty="0"/>
              <a:t>Hands-On Session</a:t>
            </a:r>
          </a:p>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4291782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FC0A9-3004-4796-81F0-90D33B83D8A7}"/>
              </a:ext>
            </a:extLst>
          </p:cNvPr>
          <p:cNvSpPr>
            <a:spLocks noGrp="1"/>
          </p:cNvSpPr>
          <p:nvPr>
            <p:ph type="title"/>
          </p:nvPr>
        </p:nvSpPr>
        <p:spPr>
          <a:xfrm>
            <a:off x="1515036" y="365125"/>
            <a:ext cx="9838764" cy="1325563"/>
          </a:xfrm>
        </p:spPr>
        <p:txBody>
          <a:bodyPr>
            <a:normAutofit/>
          </a:bodyPr>
          <a:lstStyle/>
          <a:p>
            <a:r>
              <a:rPr lang="en-US" dirty="0"/>
              <a:t>Example of an AI agent: Agentic Search Engine for Real-Time IoT Data</a:t>
            </a:r>
            <a:endParaRPr lang="zh-TW" altLang="en-US" dirty="0"/>
          </a:p>
        </p:txBody>
      </p:sp>
      <p:sp>
        <p:nvSpPr>
          <p:cNvPr id="3" name="內容版面配置區 2">
            <a:extLst>
              <a:ext uri="{FF2B5EF4-FFF2-40B4-BE49-F238E27FC236}">
                <a16:creationId xmlns:a16="http://schemas.microsoft.com/office/drawing/2014/main" id="{017003BF-FBEF-AB3E-E16A-8F76085AE80A}"/>
              </a:ext>
            </a:extLst>
          </p:cNvPr>
          <p:cNvSpPr>
            <a:spLocks noGrp="1"/>
          </p:cNvSpPr>
          <p:nvPr>
            <p:ph idx="1"/>
          </p:nvPr>
        </p:nvSpPr>
        <p:spPr/>
        <p:txBody>
          <a:bodyPr/>
          <a:lstStyle/>
          <a:p>
            <a:endParaRPr lang="en-US" altLang="zh-TW" b="1" i="0" dirty="0">
              <a:solidFill>
                <a:srgbClr val="202124"/>
              </a:solidFill>
              <a:effectLst/>
              <a:latin typeface="Google Sans"/>
            </a:endParaRPr>
          </a:p>
        </p:txBody>
      </p:sp>
      <p:sp>
        <p:nvSpPr>
          <p:cNvPr id="5" name="文字方塊 4">
            <a:extLst>
              <a:ext uri="{FF2B5EF4-FFF2-40B4-BE49-F238E27FC236}">
                <a16:creationId xmlns:a16="http://schemas.microsoft.com/office/drawing/2014/main" id="{BE6214E1-735E-1606-92CA-546C27FF75A7}"/>
              </a:ext>
            </a:extLst>
          </p:cNvPr>
          <p:cNvSpPr txBox="1"/>
          <p:nvPr/>
        </p:nvSpPr>
        <p:spPr>
          <a:xfrm>
            <a:off x="838200" y="6475968"/>
            <a:ext cx="10913074" cy="369332"/>
          </a:xfrm>
          <a:prstGeom prst="rect">
            <a:avLst/>
          </a:prstGeom>
          <a:noFill/>
        </p:spPr>
        <p:txBody>
          <a:bodyPr wrap="square">
            <a:spAutoFit/>
          </a:bodyPr>
          <a:lstStyle/>
          <a:p>
            <a:pPr lvl="0" algn="ctr">
              <a:defRPr/>
            </a:pPr>
            <a:r>
              <a:rPr lang="en-US" altLang="zh-TW" dirty="0"/>
              <a:t>https://github.com/SensorsConnect/IoT-Agentic-Search-Engine</a:t>
            </a:r>
            <a:endParaRPr lang="zh-TW" altLang="en-US" dirty="0"/>
          </a:p>
        </p:txBody>
      </p:sp>
      <p:pic>
        <p:nvPicPr>
          <p:cNvPr id="6" name="Picture 68" descr="G:\MAC\Press\WORD TEMPLATES 2002\word graphics\corporate\corpV_3 300_lzw.tif">
            <a:extLst>
              <a:ext uri="{FF2B5EF4-FFF2-40B4-BE49-F238E27FC236}">
                <a16:creationId xmlns:a16="http://schemas.microsoft.com/office/drawing/2014/main" id="{425E0376-903E-4D59-B588-333E969C19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grpSp>
        <p:nvGrpSpPr>
          <p:cNvPr id="9" name="Group 8">
            <a:extLst>
              <a:ext uri="{FF2B5EF4-FFF2-40B4-BE49-F238E27FC236}">
                <a16:creationId xmlns:a16="http://schemas.microsoft.com/office/drawing/2014/main" id="{A7E935DF-F2C0-43F9-B71F-1BE2FFA942DA}"/>
              </a:ext>
            </a:extLst>
          </p:cNvPr>
          <p:cNvGrpSpPr/>
          <p:nvPr/>
        </p:nvGrpSpPr>
        <p:grpSpPr>
          <a:xfrm>
            <a:off x="3135407" y="1690688"/>
            <a:ext cx="5644096" cy="4722013"/>
            <a:chOff x="5307107" y="1539881"/>
            <a:chExt cx="5644096" cy="4722013"/>
          </a:xfrm>
        </p:grpSpPr>
        <p:pic>
          <p:nvPicPr>
            <p:cNvPr id="7" name="Picture 6">
              <a:extLst>
                <a:ext uri="{FF2B5EF4-FFF2-40B4-BE49-F238E27FC236}">
                  <a16:creationId xmlns:a16="http://schemas.microsoft.com/office/drawing/2014/main" id="{F35BC5A3-6821-433D-BE50-C4B3EE8DF08D}"/>
                </a:ext>
              </a:extLst>
            </p:cNvPr>
            <p:cNvPicPr>
              <a:picLocks noChangeAspect="1"/>
            </p:cNvPicPr>
            <p:nvPr/>
          </p:nvPicPr>
          <p:blipFill>
            <a:blip r:embed="rId4"/>
            <a:stretch>
              <a:fillRect/>
            </a:stretch>
          </p:blipFill>
          <p:spPr>
            <a:xfrm>
              <a:off x="5307107" y="1539881"/>
              <a:ext cx="5644096" cy="4139004"/>
            </a:xfrm>
            <a:prstGeom prst="rect">
              <a:avLst/>
            </a:prstGeom>
          </p:spPr>
        </p:pic>
        <p:pic>
          <p:nvPicPr>
            <p:cNvPr id="8" name="Picture 7">
              <a:extLst>
                <a:ext uri="{FF2B5EF4-FFF2-40B4-BE49-F238E27FC236}">
                  <a16:creationId xmlns:a16="http://schemas.microsoft.com/office/drawing/2014/main" id="{156CF81D-3BBE-4AF5-B891-8EC21ABB2ED4}"/>
                </a:ext>
              </a:extLst>
            </p:cNvPr>
            <p:cNvPicPr>
              <a:picLocks noChangeAspect="1"/>
            </p:cNvPicPr>
            <p:nvPr/>
          </p:nvPicPr>
          <p:blipFill>
            <a:blip r:embed="rId5"/>
            <a:stretch>
              <a:fillRect/>
            </a:stretch>
          </p:blipFill>
          <p:spPr>
            <a:xfrm>
              <a:off x="7688427" y="5657850"/>
              <a:ext cx="814979" cy="604044"/>
            </a:xfrm>
            <a:prstGeom prst="rect">
              <a:avLst/>
            </a:prstGeom>
          </p:spPr>
        </p:pic>
      </p:grpSp>
    </p:spTree>
    <p:extLst>
      <p:ext uri="{BB962C8B-B14F-4D97-AF65-F5344CB8AC3E}">
        <p14:creationId xmlns:p14="http://schemas.microsoft.com/office/powerpoint/2010/main" val="25585317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Agenda</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r>
              <a:rPr lang="en-MY" dirty="0"/>
              <a:t>Introduction of Agentic AI</a:t>
            </a:r>
          </a:p>
          <a:p>
            <a:r>
              <a:rPr lang="en-US" b="1" dirty="0"/>
              <a:t>How AI adjust its Behavior Based on Experience</a:t>
            </a:r>
          </a:p>
          <a:p>
            <a:r>
              <a:rPr lang="en-US" dirty="0"/>
              <a:t>How Agentic AI Uses Tool</a:t>
            </a:r>
          </a:p>
          <a:p>
            <a:r>
              <a:rPr lang="en-US" dirty="0"/>
              <a:t>LLM frameworks</a:t>
            </a:r>
          </a:p>
          <a:p>
            <a:r>
              <a:rPr lang="en-US" dirty="0"/>
              <a:t>Hands-On Session</a:t>
            </a:r>
          </a:p>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4" name="Rectangle 3">
            <a:extLst>
              <a:ext uri="{FF2B5EF4-FFF2-40B4-BE49-F238E27FC236}">
                <a16:creationId xmlns:a16="http://schemas.microsoft.com/office/drawing/2014/main" id="{138438E1-8C58-4661-98FB-92797756F1E6}"/>
              </a:ext>
            </a:extLst>
          </p:cNvPr>
          <p:cNvSpPr/>
          <p:nvPr/>
        </p:nvSpPr>
        <p:spPr>
          <a:xfrm>
            <a:off x="1279989" y="6059251"/>
            <a:ext cx="7053469" cy="369332"/>
          </a:xfrm>
          <a:prstGeom prst="rect">
            <a:avLst/>
          </a:prstGeom>
        </p:spPr>
        <p:txBody>
          <a:bodyPr wrap="none">
            <a:spAutoFit/>
          </a:bodyPr>
          <a:lstStyle/>
          <a:p>
            <a:r>
              <a:rPr lang="en-MY" dirty="0"/>
              <a:t>Reference: https://www.youtube.com/watch?v=M2Yg1kwPpts&amp;t=5801s</a:t>
            </a:r>
          </a:p>
        </p:txBody>
      </p:sp>
    </p:spTree>
    <p:extLst>
      <p:ext uri="{BB962C8B-B14F-4D97-AF65-F5344CB8AC3E}">
        <p14:creationId xmlns:p14="http://schemas.microsoft.com/office/powerpoint/2010/main" val="323056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200C25-70EC-CB4D-3FE9-F4A51DC7666B}"/>
              </a:ext>
            </a:extLst>
          </p:cNvPr>
          <p:cNvSpPr>
            <a:spLocks noGrp="1"/>
          </p:cNvSpPr>
          <p:nvPr>
            <p:ph type="title"/>
          </p:nvPr>
        </p:nvSpPr>
        <p:spPr>
          <a:xfrm>
            <a:off x="1433740" y="290747"/>
            <a:ext cx="10515600" cy="1325563"/>
          </a:xfrm>
        </p:spPr>
        <p:txBody>
          <a:bodyPr/>
          <a:lstStyle/>
          <a:p>
            <a:r>
              <a:rPr lang="en-US" dirty="0"/>
              <a:t>Adjust Behavior Based on Experience</a:t>
            </a:r>
          </a:p>
        </p:txBody>
      </p:sp>
      <p:pic>
        <p:nvPicPr>
          <p:cNvPr id="6" name="Picture 2">
            <a:extLst>
              <a:ext uri="{FF2B5EF4-FFF2-40B4-BE49-F238E27FC236}">
                <a16:creationId xmlns:a16="http://schemas.microsoft.com/office/drawing/2014/main" id="{4C0F443C-F7D9-5725-E9B4-8E0B42E3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240" y="446913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B90F83B-FF07-C2AF-BC11-0C5A4A8FE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40" y="446913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E38C8FFB-A931-D471-9C5C-6DA412D20238}"/>
              </a:ext>
            </a:extLst>
          </p:cNvPr>
          <p:cNvSpPr/>
          <p:nvPr/>
        </p:nvSpPr>
        <p:spPr>
          <a:xfrm>
            <a:off x="980440" y="3567823"/>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11" name="矩形: 圓角 10">
            <a:extLst>
              <a:ext uri="{FF2B5EF4-FFF2-40B4-BE49-F238E27FC236}">
                <a16:creationId xmlns:a16="http://schemas.microsoft.com/office/drawing/2014/main" id="{9A3175AD-2FAB-E59A-2EB3-D8B95639F1BF}"/>
              </a:ext>
            </a:extLst>
          </p:cNvPr>
          <p:cNvSpPr/>
          <p:nvPr/>
        </p:nvSpPr>
        <p:spPr>
          <a:xfrm>
            <a:off x="2780440" y="3553538"/>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2" name="矩形: 圓角 11">
            <a:extLst>
              <a:ext uri="{FF2B5EF4-FFF2-40B4-BE49-F238E27FC236}">
                <a16:creationId xmlns:a16="http://schemas.microsoft.com/office/drawing/2014/main" id="{B4B471DB-69E0-D9A6-6AC9-F9CB2A3239FF}"/>
              </a:ext>
            </a:extLst>
          </p:cNvPr>
          <p:cNvSpPr/>
          <p:nvPr/>
        </p:nvSpPr>
        <p:spPr>
          <a:xfrm>
            <a:off x="6371740" y="3566726"/>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13" name="矩形: 圓角 12">
            <a:extLst>
              <a:ext uri="{FF2B5EF4-FFF2-40B4-BE49-F238E27FC236}">
                <a16:creationId xmlns:a16="http://schemas.microsoft.com/office/drawing/2014/main" id="{95957E68-CE10-5888-8322-E55CE559D51C}"/>
              </a:ext>
            </a:extLst>
          </p:cNvPr>
          <p:cNvSpPr/>
          <p:nvPr/>
        </p:nvSpPr>
        <p:spPr>
          <a:xfrm>
            <a:off x="4585615" y="3569657"/>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4" name="矩形: 圓角 13">
            <a:extLst>
              <a:ext uri="{FF2B5EF4-FFF2-40B4-BE49-F238E27FC236}">
                <a16:creationId xmlns:a16="http://schemas.microsoft.com/office/drawing/2014/main" id="{79AF9E0A-907D-0CF8-2E85-6804803BBE7E}"/>
              </a:ext>
            </a:extLst>
          </p:cNvPr>
          <p:cNvSpPr/>
          <p:nvPr/>
        </p:nvSpPr>
        <p:spPr>
          <a:xfrm>
            <a:off x="8174740" y="356672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cxnSp>
        <p:nvCxnSpPr>
          <p:cNvPr id="23" name="直線單箭頭接點 22">
            <a:extLst>
              <a:ext uri="{FF2B5EF4-FFF2-40B4-BE49-F238E27FC236}">
                <a16:creationId xmlns:a16="http://schemas.microsoft.com/office/drawing/2014/main" id="{572BC9C3-439C-9D16-6EA3-012EB57EF7E0}"/>
              </a:ext>
            </a:extLst>
          </p:cNvPr>
          <p:cNvCxnSpPr/>
          <p:nvPr/>
        </p:nvCxnSpPr>
        <p:spPr>
          <a:xfrm>
            <a:off x="3680440" y="406353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B8632D5E-F9FF-7734-0579-F3725BA5D4F5}"/>
              </a:ext>
            </a:extLst>
          </p:cNvPr>
          <p:cNvCxnSpPr>
            <a:cxnSpLocks/>
          </p:cNvCxnSpPr>
          <p:nvPr/>
        </p:nvCxnSpPr>
        <p:spPr>
          <a:xfrm flipV="1">
            <a:off x="4965490" y="404729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4720AEC-F79C-AD07-9800-EAD9CDA3E2A2}"/>
              </a:ext>
            </a:extLst>
          </p:cNvPr>
          <p:cNvCxnSpPr/>
          <p:nvPr/>
        </p:nvCxnSpPr>
        <p:spPr>
          <a:xfrm>
            <a:off x="7301140" y="402409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D8533832-AAD5-D17B-41A6-051E1B4BF288}"/>
              </a:ext>
            </a:extLst>
          </p:cNvPr>
          <p:cNvCxnSpPr>
            <a:cxnSpLocks/>
          </p:cNvCxnSpPr>
          <p:nvPr/>
        </p:nvCxnSpPr>
        <p:spPr>
          <a:xfrm flipV="1">
            <a:off x="8586190" y="400785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19BA852D-14F5-4F8B-72F8-D7EDDA698CE7}"/>
              </a:ext>
            </a:extLst>
          </p:cNvPr>
          <p:cNvSpPr txBox="1"/>
          <p:nvPr/>
        </p:nvSpPr>
        <p:spPr>
          <a:xfrm>
            <a:off x="2039453" y="5266470"/>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34" name="文字方塊 33">
            <a:extLst>
              <a:ext uri="{FF2B5EF4-FFF2-40B4-BE49-F238E27FC236}">
                <a16:creationId xmlns:a16="http://schemas.microsoft.com/office/drawing/2014/main" id="{36781312-F877-F298-46B3-EDD5273BEDFF}"/>
              </a:ext>
            </a:extLst>
          </p:cNvPr>
          <p:cNvSpPr txBox="1"/>
          <p:nvPr/>
        </p:nvSpPr>
        <p:spPr>
          <a:xfrm>
            <a:off x="565436" y="2575116"/>
            <a:ext cx="3192863" cy="923330"/>
          </a:xfrm>
          <a:prstGeom prst="rect">
            <a:avLst/>
          </a:prstGeom>
          <a:noFill/>
        </p:spPr>
        <p:txBody>
          <a:bodyPr wrap="square" rtlCol="0">
            <a:spAutoFit/>
          </a:bodyPr>
          <a:lstStyle/>
          <a:p>
            <a:r>
              <a:rPr lang="en-MY" altLang="zh-TW" dirty="0">
                <a:latin typeface="微軟正黑體" panose="020B0604030504040204" pitchFamily="34" charset="-120"/>
                <a:ea typeface="微軟正黑體" panose="020B0604030504040204" pitchFamily="34" charset="-120"/>
              </a:rPr>
              <a:t>You are a software programmer, now write me a code..</a:t>
            </a:r>
            <a:endParaRPr lang="zh-TW" altLang="en-US" dirty="0">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CE831164-4F71-AAB7-A709-675E5C434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371" y="219254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D8C021F-FD4B-0EDA-1714-BBF3CF076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540" y="217818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560EE60-4875-E2D2-6FDB-94BA4E4B9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702" y="223353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74AF4A6B-3903-080C-0F1A-144F2AB5E69E}"/>
              </a:ext>
            </a:extLst>
          </p:cNvPr>
          <p:cNvSpPr txBox="1"/>
          <p:nvPr/>
        </p:nvSpPr>
        <p:spPr>
          <a:xfrm>
            <a:off x="8276795" y="1690688"/>
            <a:ext cx="1516990" cy="523220"/>
          </a:xfrm>
          <a:prstGeom prst="rect">
            <a:avLst/>
          </a:prstGeom>
          <a:noFill/>
        </p:spPr>
        <p:txBody>
          <a:bodyPr wrap="square" rtlCol="0">
            <a:spAutoFit/>
          </a:bodyPr>
          <a:lstStyle/>
          <a:p>
            <a:pPr algn="ctr"/>
            <a:r>
              <a:rPr lang="en-US" altLang="zh-TW" sz="2800" dirty="0"/>
              <a:t>Update </a:t>
            </a:r>
            <a:endParaRPr lang="zh-TW" altLang="en-US" sz="2800" dirty="0"/>
          </a:p>
        </p:txBody>
      </p:sp>
      <p:sp>
        <p:nvSpPr>
          <p:cNvPr id="40" name="文字方塊 39">
            <a:extLst>
              <a:ext uri="{FF2B5EF4-FFF2-40B4-BE49-F238E27FC236}">
                <a16:creationId xmlns:a16="http://schemas.microsoft.com/office/drawing/2014/main" id="{DCA3FB25-394E-33FB-758C-889FAC88BE6D}"/>
              </a:ext>
            </a:extLst>
          </p:cNvPr>
          <p:cNvSpPr txBox="1"/>
          <p:nvPr/>
        </p:nvSpPr>
        <p:spPr>
          <a:xfrm>
            <a:off x="10233871" y="3390318"/>
            <a:ext cx="1503680" cy="523220"/>
          </a:xfrm>
          <a:prstGeom prst="rect">
            <a:avLst/>
          </a:prstGeom>
          <a:noFill/>
        </p:spPr>
        <p:txBody>
          <a:bodyPr wrap="square" rtlCol="0">
            <a:spAutoFit/>
          </a:bodyPr>
          <a:lstStyle/>
          <a:p>
            <a:r>
              <a:rPr lang="en-US" altLang="zh-TW" sz="2800" b="1" dirty="0"/>
              <a:t>……</a:t>
            </a:r>
            <a:endParaRPr lang="zh-TW" altLang="en-US" sz="2800" b="1" dirty="0"/>
          </a:p>
        </p:txBody>
      </p:sp>
      <p:cxnSp>
        <p:nvCxnSpPr>
          <p:cNvPr id="42" name="直線單箭頭接點 41">
            <a:extLst>
              <a:ext uri="{FF2B5EF4-FFF2-40B4-BE49-F238E27FC236}">
                <a16:creationId xmlns:a16="http://schemas.microsoft.com/office/drawing/2014/main" id="{B9E0438C-0390-3091-0B86-50673B3D0A81}"/>
              </a:ext>
            </a:extLst>
          </p:cNvPr>
          <p:cNvCxnSpPr/>
          <p:nvPr/>
        </p:nvCxnSpPr>
        <p:spPr>
          <a:xfrm>
            <a:off x="5403058" y="5122966"/>
            <a:ext cx="1959042"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08FD2806-41C9-EA69-EFE8-B955B93B2E4C}"/>
              </a:ext>
            </a:extLst>
          </p:cNvPr>
          <p:cNvSpPr txBox="1"/>
          <p:nvPr/>
        </p:nvSpPr>
        <p:spPr>
          <a:xfrm>
            <a:off x="5402380" y="5266470"/>
            <a:ext cx="1911080" cy="830997"/>
          </a:xfrm>
          <a:prstGeom prst="rect">
            <a:avLst/>
          </a:prstGeom>
          <a:noFill/>
        </p:spPr>
        <p:txBody>
          <a:bodyPr wrap="square" rtlCol="0">
            <a:spAutoFit/>
          </a:bodyPr>
          <a:lstStyle/>
          <a:p>
            <a:pPr algn="ctr"/>
            <a:r>
              <a:rPr lang="en-US" altLang="zh-TW" sz="2400" dirty="0"/>
              <a:t>Update Parameters</a:t>
            </a:r>
            <a:endParaRPr lang="zh-TW" altLang="en-US" sz="2400" dirty="0"/>
          </a:p>
        </p:txBody>
      </p:sp>
      <p:pic>
        <p:nvPicPr>
          <p:cNvPr id="1030" name="Picture 6">
            <a:extLst>
              <a:ext uri="{FF2B5EF4-FFF2-40B4-BE49-F238E27FC236}">
                <a16:creationId xmlns:a16="http://schemas.microsoft.com/office/drawing/2014/main" id="{B18C88BC-22D7-3803-81E5-1A0078E00E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4012" y="4654399"/>
            <a:ext cx="937133" cy="937133"/>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a:extLst>
              <a:ext uri="{FF2B5EF4-FFF2-40B4-BE49-F238E27FC236}">
                <a16:creationId xmlns:a16="http://schemas.microsoft.com/office/drawing/2014/main" id="{1A0D34CA-D1BF-459A-EAAD-D343069AE202}"/>
              </a:ext>
            </a:extLst>
          </p:cNvPr>
          <p:cNvSpPr txBox="1"/>
          <p:nvPr/>
        </p:nvSpPr>
        <p:spPr>
          <a:xfrm>
            <a:off x="6258646" y="1653499"/>
            <a:ext cx="2026188" cy="523220"/>
          </a:xfrm>
          <a:prstGeom prst="rect">
            <a:avLst/>
          </a:prstGeom>
          <a:noFill/>
        </p:spPr>
        <p:txBody>
          <a:bodyPr wrap="square" rtlCol="0">
            <a:spAutoFit/>
          </a:bodyPr>
          <a:lstStyle/>
          <a:p>
            <a:pPr algn="ctr"/>
            <a:r>
              <a:rPr lang="en-US" altLang="zh-TW" sz="2800" dirty="0"/>
              <a:t>Feedback</a:t>
            </a:r>
            <a:endParaRPr lang="zh-TW" altLang="en-US" sz="2800" dirty="0"/>
          </a:p>
        </p:txBody>
      </p:sp>
      <p:sp>
        <p:nvSpPr>
          <p:cNvPr id="45" name="矩形: 圓角 44">
            <a:extLst>
              <a:ext uri="{FF2B5EF4-FFF2-40B4-BE49-F238E27FC236}">
                <a16:creationId xmlns:a16="http://schemas.microsoft.com/office/drawing/2014/main" id="{26E7AFAC-CEE8-E2FD-D47B-407248C4AD0B}"/>
              </a:ext>
            </a:extLst>
          </p:cNvPr>
          <p:cNvSpPr/>
          <p:nvPr/>
        </p:nvSpPr>
        <p:spPr>
          <a:xfrm>
            <a:off x="980440" y="3527541"/>
            <a:ext cx="3600000" cy="3972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圓角 45">
            <a:extLst>
              <a:ext uri="{FF2B5EF4-FFF2-40B4-BE49-F238E27FC236}">
                <a16:creationId xmlns:a16="http://schemas.microsoft.com/office/drawing/2014/main" id="{BA1A9B12-7DD9-382F-A13C-9B6D46946DCC}"/>
              </a:ext>
            </a:extLst>
          </p:cNvPr>
          <p:cNvSpPr/>
          <p:nvPr/>
        </p:nvSpPr>
        <p:spPr>
          <a:xfrm>
            <a:off x="4593486" y="3529481"/>
            <a:ext cx="1820529" cy="3972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7CED044E-9F3A-877D-78DA-79D8C3B6B731}"/>
              </a:ext>
            </a:extLst>
          </p:cNvPr>
          <p:cNvSpPr txBox="1"/>
          <p:nvPr/>
        </p:nvSpPr>
        <p:spPr>
          <a:xfrm>
            <a:off x="5134803" y="6060099"/>
            <a:ext cx="2495550" cy="523220"/>
          </a:xfrm>
          <a:prstGeom prst="rect">
            <a:avLst/>
          </a:prstGeom>
          <a:noFill/>
        </p:spPr>
        <p:txBody>
          <a:bodyPr wrap="square" rtlCol="0">
            <a:spAutoFit/>
          </a:bodyPr>
          <a:lstStyle/>
          <a:p>
            <a:pPr algn="ctr"/>
            <a:r>
              <a:rPr lang="en-US" altLang="zh-TW" sz="2800" dirty="0">
                <a:solidFill>
                  <a:srgbClr val="FF0000"/>
                </a:solidFill>
              </a:rPr>
              <a:t>(Not Today) </a:t>
            </a:r>
            <a:endParaRPr lang="zh-TW" altLang="en-US" sz="2800" dirty="0">
              <a:solidFill>
                <a:srgbClr val="FF0000"/>
              </a:solidFill>
            </a:endParaRPr>
          </a:p>
        </p:txBody>
      </p:sp>
      <p:pic>
        <p:nvPicPr>
          <p:cNvPr id="30" name="Picture 68" descr="G:\MAC\Press\WORD TEMPLATES 2002\word graphics\corporate\corpV_3 300_lzw.tif">
            <a:extLst>
              <a:ext uri="{FF2B5EF4-FFF2-40B4-BE49-F238E27FC236}">
                <a16:creationId xmlns:a16="http://schemas.microsoft.com/office/drawing/2014/main" id="{DA823855-76C8-4D70-995B-15FEF5C3E5F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7792086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4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03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9" grpId="0"/>
      <p:bldP spid="36" grpId="0"/>
      <p:bldP spid="40" grpId="0"/>
      <p:bldP spid="43" grpId="0"/>
      <p:bldP spid="43" grpId="1"/>
      <p:bldP spid="44" grpId="0"/>
      <p:bldP spid="45" grpId="0" animBg="1"/>
      <p:bldP spid="46" grpId="0" animBg="1"/>
      <p:bldP spid="47" grpId="0"/>
      <p:bldP spid="4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43624-3750-0701-C5CF-3B77796D355D}"/>
            </a:ext>
          </a:extLst>
        </p:cNvPr>
        <p:cNvGrpSpPr/>
        <p:nvPr/>
      </p:nvGrpSpPr>
      <p:grpSpPr>
        <a:xfrm>
          <a:off x="0" y="0"/>
          <a:ext cx="0" cy="0"/>
          <a:chOff x="0" y="0"/>
          <a:chExt cx="0" cy="0"/>
        </a:xfrm>
      </p:grpSpPr>
      <p:pic>
        <p:nvPicPr>
          <p:cNvPr id="6" name="Picture 2">
            <a:extLst>
              <a:ext uri="{FF2B5EF4-FFF2-40B4-BE49-F238E27FC236}">
                <a16:creationId xmlns:a16="http://schemas.microsoft.com/office/drawing/2014/main" id="{E14A9831-E9D4-E9F8-16AC-AE28BFD43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240" y="4469136"/>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3B65605-FA02-D92B-8B19-BCB6A2264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040" y="4469136"/>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圓角 9">
            <a:extLst>
              <a:ext uri="{FF2B5EF4-FFF2-40B4-BE49-F238E27FC236}">
                <a16:creationId xmlns:a16="http://schemas.microsoft.com/office/drawing/2014/main" id="{40681996-0D40-D748-0CA7-1BB27395110F}"/>
              </a:ext>
            </a:extLst>
          </p:cNvPr>
          <p:cNvSpPr/>
          <p:nvPr/>
        </p:nvSpPr>
        <p:spPr>
          <a:xfrm>
            <a:off x="980440" y="3567823"/>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11" name="矩形: 圓角 10">
            <a:extLst>
              <a:ext uri="{FF2B5EF4-FFF2-40B4-BE49-F238E27FC236}">
                <a16:creationId xmlns:a16="http://schemas.microsoft.com/office/drawing/2014/main" id="{B4B40284-C25C-ECFC-40A8-C54341FA8209}"/>
              </a:ext>
            </a:extLst>
          </p:cNvPr>
          <p:cNvSpPr/>
          <p:nvPr/>
        </p:nvSpPr>
        <p:spPr>
          <a:xfrm>
            <a:off x="2780440" y="3553538"/>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2" name="矩形: 圓角 11">
            <a:extLst>
              <a:ext uri="{FF2B5EF4-FFF2-40B4-BE49-F238E27FC236}">
                <a16:creationId xmlns:a16="http://schemas.microsoft.com/office/drawing/2014/main" id="{6646DDF5-5844-9F9B-49E2-1BE84B6585B8}"/>
              </a:ext>
            </a:extLst>
          </p:cNvPr>
          <p:cNvSpPr/>
          <p:nvPr/>
        </p:nvSpPr>
        <p:spPr>
          <a:xfrm>
            <a:off x="6371740" y="3566726"/>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2</a:t>
            </a:r>
            <a:endParaRPr lang="zh-TW" altLang="en-US" sz="2400" dirty="0"/>
          </a:p>
        </p:txBody>
      </p:sp>
      <p:sp>
        <p:nvSpPr>
          <p:cNvPr id="13" name="矩形: 圓角 12">
            <a:extLst>
              <a:ext uri="{FF2B5EF4-FFF2-40B4-BE49-F238E27FC236}">
                <a16:creationId xmlns:a16="http://schemas.microsoft.com/office/drawing/2014/main" id="{D5BC0B0D-072A-61EB-771F-BCE13333BF0E}"/>
              </a:ext>
            </a:extLst>
          </p:cNvPr>
          <p:cNvSpPr/>
          <p:nvPr/>
        </p:nvSpPr>
        <p:spPr>
          <a:xfrm>
            <a:off x="4585615" y="3569657"/>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14" name="矩形: 圓角 13">
            <a:extLst>
              <a:ext uri="{FF2B5EF4-FFF2-40B4-BE49-F238E27FC236}">
                <a16:creationId xmlns:a16="http://schemas.microsoft.com/office/drawing/2014/main" id="{FDBAE78E-119F-4EBC-4F14-3BDE6B54A725}"/>
              </a:ext>
            </a:extLst>
          </p:cNvPr>
          <p:cNvSpPr/>
          <p:nvPr/>
        </p:nvSpPr>
        <p:spPr>
          <a:xfrm>
            <a:off x="8174740" y="356672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2</a:t>
            </a:r>
            <a:endParaRPr lang="zh-TW" altLang="en-US" sz="2400" dirty="0"/>
          </a:p>
        </p:txBody>
      </p:sp>
      <p:cxnSp>
        <p:nvCxnSpPr>
          <p:cNvPr id="23" name="直線單箭頭接點 22">
            <a:extLst>
              <a:ext uri="{FF2B5EF4-FFF2-40B4-BE49-F238E27FC236}">
                <a16:creationId xmlns:a16="http://schemas.microsoft.com/office/drawing/2014/main" id="{B822239C-BE96-C539-141E-E3A4E74D1B12}"/>
              </a:ext>
            </a:extLst>
          </p:cNvPr>
          <p:cNvCxnSpPr/>
          <p:nvPr/>
        </p:nvCxnSpPr>
        <p:spPr>
          <a:xfrm>
            <a:off x="3680440" y="406353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A6BC528C-0244-C6E7-BFD3-ADC84D58EAA8}"/>
              </a:ext>
            </a:extLst>
          </p:cNvPr>
          <p:cNvCxnSpPr>
            <a:cxnSpLocks/>
          </p:cNvCxnSpPr>
          <p:nvPr/>
        </p:nvCxnSpPr>
        <p:spPr>
          <a:xfrm flipV="1">
            <a:off x="4965490" y="404729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DE559281-B51D-1E8E-EE26-A84F193B0CFA}"/>
              </a:ext>
            </a:extLst>
          </p:cNvPr>
          <p:cNvCxnSpPr/>
          <p:nvPr/>
        </p:nvCxnSpPr>
        <p:spPr>
          <a:xfrm>
            <a:off x="7301140" y="402409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42E2EFE9-4DFB-7F51-394A-2A763EC1EAFF}"/>
              </a:ext>
            </a:extLst>
          </p:cNvPr>
          <p:cNvCxnSpPr>
            <a:cxnSpLocks/>
          </p:cNvCxnSpPr>
          <p:nvPr/>
        </p:nvCxnSpPr>
        <p:spPr>
          <a:xfrm flipV="1">
            <a:off x="8586190" y="4007851"/>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C1A4AC3A-3435-5C4D-7764-4D3987A2AC0F}"/>
              </a:ext>
            </a:extLst>
          </p:cNvPr>
          <p:cNvSpPr txBox="1"/>
          <p:nvPr/>
        </p:nvSpPr>
        <p:spPr>
          <a:xfrm>
            <a:off x="2039453" y="5266470"/>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pic>
        <p:nvPicPr>
          <p:cNvPr id="1026" name="Picture 2">
            <a:extLst>
              <a:ext uri="{FF2B5EF4-FFF2-40B4-BE49-F238E27FC236}">
                <a16:creationId xmlns:a16="http://schemas.microsoft.com/office/drawing/2014/main" id="{ABD324B4-9507-8515-3D25-980E59319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371" y="219254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133717-BFED-A92F-7A23-43DA3EB86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540" y="217818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D8C2505A-632E-C8FC-5B5B-46197B536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702" y="2233535"/>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272FCE87-B263-545E-02F4-27AF43D56B5C}"/>
              </a:ext>
            </a:extLst>
          </p:cNvPr>
          <p:cNvSpPr txBox="1"/>
          <p:nvPr/>
        </p:nvSpPr>
        <p:spPr>
          <a:xfrm>
            <a:off x="8276795" y="1690688"/>
            <a:ext cx="1516990" cy="523220"/>
          </a:xfrm>
          <a:prstGeom prst="rect">
            <a:avLst/>
          </a:prstGeom>
          <a:noFill/>
        </p:spPr>
        <p:txBody>
          <a:bodyPr wrap="square" rtlCol="0">
            <a:spAutoFit/>
          </a:bodyPr>
          <a:lstStyle/>
          <a:p>
            <a:pPr algn="ctr"/>
            <a:r>
              <a:rPr lang="en-US" altLang="zh-TW" sz="2800" dirty="0"/>
              <a:t>Update </a:t>
            </a:r>
            <a:endParaRPr lang="zh-TW" altLang="en-US" sz="2800" dirty="0"/>
          </a:p>
        </p:txBody>
      </p:sp>
      <p:sp>
        <p:nvSpPr>
          <p:cNvPr id="40" name="文字方塊 39">
            <a:extLst>
              <a:ext uri="{FF2B5EF4-FFF2-40B4-BE49-F238E27FC236}">
                <a16:creationId xmlns:a16="http://schemas.microsoft.com/office/drawing/2014/main" id="{14E446D6-ACE2-030A-1806-26F358F375ED}"/>
              </a:ext>
            </a:extLst>
          </p:cNvPr>
          <p:cNvSpPr txBox="1"/>
          <p:nvPr/>
        </p:nvSpPr>
        <p:spPr>
          <a:xfrm>
            <a:off x="10233871" y="3390318"/>
            <a:ext cx="1503680" cy="523220"/>
          </a:xfrm>
          <a:prstGeom prst="rect">
            <a:avLst/>
          </a:prstGeom>
          <a:noFill/>
        </p:spPr>
        <p:txBody>
          <a:bodyPr wrap="square" rtlCol="0">
            <a:spAutoFit/>
          </a:bodyPr>
          <a:lstStyle/>
          <a:p>
            <a:r>
              <a:rPr lang="en-US" altLang="zh-TW" sz="2800" b="1" dirty="0"/>
              <a:t>……</a:t>
            </a:r>
            <a:endParaRPr lang="zh-TW" altLang="en-US" sz="2800" b="1" dirty="0"/>
          </a:p>
        </p:txBody>
      </p:sp>
      <p:sp>
        <p:nvSpPr>
          <p:cNvPr id="44" name="文字方塊 43">
            <a:extLst>
              <a:ext uri="{FF2B5EF4-FFF2-40B4-BE49-F238E27FC236}">
                <a16:creationId xmlns:a16="http://schemas.microsoft.com/office/drawing/2014/main" id="{EAF1A15D-AC61-E6A3-7D3B-08F896CAB6FE}"/>
              </a:ext>
            </a:extLst>
          </p:cNvPr>
          <p:cNvSpPr txBox="1"/>
          <p:nvPr/>
        </p:nvSpPr>
        <p:spPr>
          <a:xfrm>
            <a:off x="6258646" y="1653499"/>
            <a:ext cx="2026188" cy="523220"/>
          </a:xfrm>
          <a:prstGeom prst="rect">
            <a:avLst/>
          </a:prstGeom>
          <a:noFill/>
        </p:spPr>
        <p:txBody>
          <a:bodyPr wrap="square" rtlCol="0">
            <a:spAutoFit/>
          </a:bodyPr>
          <a:lstStyle/>
          <a:p>
            <a:pPr algn="ctr"/>
            <a:r>
              <a:rPr lang="en-US" altLang="zh-TW" sz="2800" dirty="0"/>
              <a:t>Feedback</a:t>
            </a:r>
            <a:endParaRPr lang="zh-TW" altLang="en-US" sz="2800" dirty="0"/>
          </a:p>
        </p:txBody>
      </p:sp>
      <p:sp>
        <p:nvSpPr>
          <p:cNvPr id="45" name="矩形: 圓角 44">
            <a:extLst>
              <a:ext uri="{FF2B5EF4-FFF2-40B4-BE49-F238E27FC236}">
                <a16:creationId xmlns:a16="http://schemas.microsoft.com/office/drawing/2014/main" id="{F8C9CDF6-6B27-E484-8F9E-503E930D946A}"/>
              </a:ext>
            </a:extLst>
          </p:cNvPr>
          <p:cNvSpPr/>
          <p:nvPr/>
        </p:nvSpPr>
        <p:spPr>
          <a:xfrm>
            <a:off x="980439" y="3527541"/>
            <a:ext cx="7173771" cy="3972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圓角 45">
            <a:extLst>
              <a:ext uri="{FF2B5EF4-FFF2-40B4-BE49-F238E27FC236}">
                <a16:creationId xmlns:a16="http://schemas.microsoft.com/office/drawing/2014/main" id="{E74D7823-DC51-89D1-AB38-42950ADEA054}"/>
              </a:ext>
            </a:extLst>
          </p:cNvPr>
          <p:cNvSpPr/>
          <p:nvPr/>
        </p:nvSpPr>
        <p:spPr>
          <a:xfrm>
            <a:off x="8162186" y="3529481"/>
            <a:ext cx="1820529" cy="39723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標題 1">
            <a:extLst>
              <a:ext uri="{FF2B5EF4-FFF2-40B4-BE49-F238E27FC236}">
                <a16:creationId xmlns:a16="http://schemas.microsoft.com/office/drawing/2014/main" id="{38887BAB-04E2-46CE-8EA3-8AEBA2667C87}"/>
              </a:ext>
            </a:extLst>
          </p:cNvPr>
          <p:cNvSpPr>
            <a:spLocks noGrp="1"/>
          </p:cNvSpPr>
          <p:nvPr>
            <p:ph type="title"/>
          </p:nvPr>
        </p:nvSpPr>
        <p:spPr>
          <a:xfrm>
            <a:off x="1433740" y="290747"/>
            <a:ext cx="10515600" cy="1325563"/>
          </a:xfrm>
        </p:spPr>
        <p:txBody>
          <a:bodyPr/>
          <a:lstStyle/>
          <a:p>
            <a:r>
              <a:rPr lang="en-US" dirty="0"/>
              <a:t>Adjust Behavior Based on Experience</a:t>
            </a:r>
          </a:p>
        </p:txBody>
      </p:sp>
      <p:pic>
        <p:nvPicPr>
          <p:cNvPr id="28" name="Picture 68" descr="G:\MAC\Press\WORD TEMPLATES 2002\word graphics\corporate\corpV_3 300_lzw.tif">
            <a:extLst>
              <a:ext uri="{FF2B5EF4-FFF2-40B4-BE49-F238E27FC236}">
                <a16:creationId xmlns:a16="http://schemas.microsoft.com/office/drawing/2014/main" id="{73D63AEE-E3B6-4634-92EF-3F73949BD8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30" name="文字方塊 33">
            <a:extLst>
              <a:ext uri="{FF2B5EF4-FFF2-40B4-BE49-F238E27FC236}">
                <a16:creationId xmlns:a16="http://schemas.microsoft.com/office/drawing/2014/main" id="{2E580BFC-07E5-4270-8D0E-12EE5CA1CC84}"/>
              </a:ext>
            </a:extLst>
          </p:cNvPr>
          <p:cNvSpPr txBox="1"/>
          <p:nvPr/>
        </p:nvSpPr>
        <p:spPr>
          <a:xfrm>
            <a:off x="565436" y="2575116"/>
            <a:ext cx="3192863" cy="923330"/>
          </a:xfrm>
          <a:prstGeom prst="rect">
            <a:avLst/>
          </a:prstGeom>
          <a:noFill/>
        </p:spPr>
        <p:txBody>
          <a:bodyPr wrap="square" rtlCol="0">
            <a:spAutoFit/>
          </a:bodyPr>
          <a:lstStyle/>
          <a:p>
            <a:r>
              <a:rPr lang="en-MY" altLang="zh-TW" dirty="0">
                <a:latin typeface="微軟正黑體" panose="020B0604030504040204" pitchFamily="34" charset="-120"/>
                <a:ea typeface="微軟正黑體" panose="020B0604030504040204" pitchFamily="34" charset="-120"/>
              </a:rPr>
              <a:t>You are a software programmer, now write me a code..</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91636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78D0E9A9-847B-1EC3-3F0C-6CB6DA6B7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4334" y="3160760"/>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圓角 12">
            <a:extLst>
              <a:ext uri="{FF2B5EF4-FFF2-40B4-BE49-F238E27FC236}">
                <a16:creationId xmlns:a16="http://schemas.microsoft.com/office/drawing/2014/main" id="{6338ADFC-3C14-05E0-E6C7-62111B37F1CB}"/>
              </a:ext>
            </a:extLst>
          </p:cNvPr>
          <p:cNvSpPr/>
          <p:nvPr/>
        </p:nvSpPr>
        <p:spPr>
          <a:xfrm>
            <a:off x="1179534" y="2259447"/>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14" name="矩形: 圓角 13">
            <a:extLst>
              <a:ext uri="{FF2B5EF4-FFF2-40B4-BE49-F238E27FC236}">
                <a16:creationId xmlns:a16="http://schemas.microsoft.com/office/drawing/2014/main" id="{CE3C8AFD-E80C-E16D-4DAF-19E6FBA559F8}"/>
              </a:ext>
            </a:extLst>
          </p:cNvPr>
          <p:cNvSpPr/>
          <p:nvPr/>
        </p:nvSpPr>
        <p:spPr>
          <a:xfrm>
            <a:off x="2979534" y="224516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6" name="矩形: 圓角 15">
            <a:extLst>
              <a:ext uri="{FF2B5EF4-FFF2-40B4-BE49-F238E27FC236}">
                <a16:creationId xmlns:a16="http://schemas.microsoft.com/office/drawing/2014/main" id="{BDF9EC2C-1E51-1CAD-82EF-78D56FD64371}"/>
              </a:ext>
            </a:extLst>
          </p:cNvPr>
          <p:cNvSpPr/>
          <p:nvPr/>
        </p:nvSpPr>
        <p:spPr>
          <a:xfrm>
            <a:off x="4784709" y="226128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cxnSp>
        <p:nvCxnSpPr>
          <p:cNvPr id="18" name="直線單箭頭接點 17">
            <a:extLst>
              <a:ext uri="{FF2B5EF4-FFF2-40B4-BE49-F238E27FC236}">
                <a16:creationId xmlns:a16="http://schemas.microsoft.com/office/drawing/2014/main" id="{AB32C77F-D594-DA2C-DBF9-8C47C863F324}"/>
              </a:ext>
            </a:extLst>
          </p:cNvPr>
          <p:cNvCxnSpPr/>
          <p:nvPr/>
        </p:nvCxnSpPr>
        <p:spPr>
          <a:xfrm>
            <a:off x="3879534" y="2755159"/>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487C60EA-A19A-CD51-0A36-687D99E4829E}"/>
              </a:ext>
            </a:extLst>
          </p:cNvPr>
          <p:cNvCxnSpPr>
            <a:cxnSpLocks/>
          </p:cNvCxnSpPr>
          <p:nvPr/>
        </p:nvCxnSpPr>
        <p:spPr>
          <a:xfrm flipV="1">
            <a:off x="5164584" y="2738919"/>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E107B571-8005-0D53-F80E-22A793F986F6}"/>
              </a:ext>
            </a:extLst>
          </p:cNvPr>
          <p:cNvSpPr txBox="1"/>
          <p:nvPr/>
        </p:nvSpPr>
        <p:spPr>
          <a:xfrm>
            <a:off x="2238547" y="3958094"/>
            <a:ext cx="2021837" cy="523220"/>
          </a:xfrm>
          <a:prstGeom prst="rect">
            <a:avLst/>
          </a:prstGeom>
          <a:noFill/>
        </p:spPr>
        <p:txBody>
          <a:bodyPr wrap="square" rtlCol="0">
            <a:spAutoFit/>
          </a:bodyPr>
          <a:lstStyle/>
          <a:p>
            <a:pPr algn="r"/>
            <a:r>
              <a:rPr lang="en-US" altLang="zh-TW" sz="2800" b="1" dirty="0"/>
              <a:t>LLM</a:t>
            </a:r>
            <a:endParaRPr lang="zh-TW" altLang="en-US" sz="2800" b="1" dirty="0"/>
          </a:p>
        </p:txBody>
      </p:sp>
      <p:sp>
        <p:nvSpPr>
          <p:cNvPr id="28" name="矩形: 圓角 27">
            <a:extLst>
              <a:ext uri="{FF2B5EF4-FFF2-40B4-BE49-F238E27FC236}">
                <a16:creationId xmlns:a16="http://schemas.microsoft.com/office/drawing/2014/main" id="{024D2AF1-7FDD-EDAC-FFEF-2C0ED7DC119B}"/>
              </a:ext>
            </a:extLst>
          </p:cNvPr>
          <p:cNvSpPr/>
          <p:nvPr/>
        </p:nvSpPr>
        <p:spPr>
          <a:xfrm>
            <a:off x="8028384" y="2251499"/>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10000</a:t>
            </a:r>
            <a:endParaRPr lang="zh-TW" altLang="en-US" sz="2400" dirty="0"/>
          </a:p>
        </p:txBody>
      </p:sp>
      <p:sp>
        <p:nvSpPr>
          <p:cNvPr id="30" name="文字方塊 29">
            <a:extLst>
              <a:ext uri="{FF2B5EF4-FFF2-40B4-BE49-F238E27FC236}">
                <a16:creationId xmlns:a16="http://schemas.microsoft.com/office/drawing/2014/main" id="{6DC07810-47C3-E3BC-5618-1D6991F18E7D}"/>
              </a:ext>
            </a:extLst>
          </p:cNvPr>
          <p:cNvSpPr txBox="1"/>
          <p:nvPr/>
        </p:nvSpPr>
        <p:spPr>
          <a:xfrm>
            <a:off x="6597121" y="2098767"/>
            <a:ext cx="1418850" cy="523220"/>
          </a:xfrm>
          <a:prstGeom prst="rect">
            <a:avLst/>
          </a:prstGeom>
          <a:noFill/>
        </p:spPr>
        <p:txBody>
          <a:bodyPr wrap="square" rtlCol="0">
            <a:spAutoFit/>
          </a:bodyPr>
          <a:lstStyle/>
          <a:p>
            <a:pPr algn="ctr"/>
            <a:r>
              <a:rPr lang="en-US" altLang="zh-TW" sz="2800" dirty="0"/>
              <a:t>……</a:t>
            </a:r>
            <a:endParaRPr lang="zh-TW" altLang="en-US" sz="2800" dirty="0"/>
          </a:p>
        </p:txBody>
      </p:sp>
      <p:pic>
        <p:nvPicPr>
          <p:cNvPr id="31" name="Picture 2">
            <a:extLst>
              <a:ext uri="{FF2B5EF4-FFF2-40B4-BE49-F238E27FC236}">
                <a16:creationId xmlns:a16="http://schemas.microsoft.com/office/drawing/2014/main" id="{EDBC1EA3-B48C-4398-CABF-FD1631779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6771" y="3084560"/>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E5BDBFBF-6363-E404-618A-CDA6C53CF31E}"/>
              </a:ext>
            </a:extLst>
          </p:cNvPr>
          <p:cNvCxnSpPr/>
          <p:nvPr/>
        </p:nvCxnSpPr>
        <p:spPr>
          <a:xfrm>
            <a:off x="8901971" y="2678959"/>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6940240E-3E2F-9841-F1D1-F3D5DEDF1DB8}"/>
              </a:ext>
            </a:extLst>
          </p:cNvPr>
          <p:cNvCxnSpPr>
            <a:cxnSpLocks/>
          </p:cNvCxnSpPr>
          <p:nvPr/>
        </p:nvCxnSpPr>
        <p:spPr>
          <a:xfrm flipV="1">
            <a:off x="10187021" y="2662719"/>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B02A961-77C4-F3BC-A0AE-268C9753F589}"/>
              </a:ext>
            </a:extLst>
          </p:cNvPr>
          <p:cNvSpPr txBox="1"/>
          <p:nvPr/>
        </p:nvSpPr>
        <p:spPr>
          <a:xfrm>
            <a:off x="2367747" y="4978352"/>
            <a:ext cx="6042774" cy="954107"/>
          </a:xfrm>
          <a:prstGeom prst="rect">
            <a:avLst/>
          </a:prstGeom>
          <a:noFill/>
        </p:spPr>
        <p:txBody>
          <a:bodyPr wrap="square" rtlCol="0">
            <a:spAutoFit/>
          </a:bodyPr>
          <a:lstStyle/>
          <a:p>
            <a:pPr algn="ctr"/>
            <a:r>
              <a:rPr lang="en-US" sz="2800" dirty="0"/>
              <a:t>Continuously recalling the entire lifetime of experiences of the agent… 😞</a:t>
            </a:r>
            <a:endParaRPr lang="zh-TW" altLang="en-US" sz="2800" dirty="0">
              <a:latin typeface="微軟正黑體" panose="020B0604030504040204" pitchFamily="34" charset="-120"/>
              <a:ea typeface="微軟正黑體" panose="020B0604030504040204" pitchFamily="34" charset="-120"/>
            </a:endParaRPr>
          </a:p>
        </p:txBody>
      </p:sp>
      <p:sp>
        <p:nvSpPr>
          <p:cNvPr id="37" name="文字方塊 36">
            <a:extLst>
              <a:ext uri="{FF2B5EF4-FFF2-40B4-BE49-F238E27FC236}">
                <a16:creationId xmlns:a16="http://schemas.microsoft.com/office/drawing/2014/main" id="{D5D2D932-E2A1-A9CA-2923-481803237790}"/>
              </a:ext>
            </a:extLst>
          </p:cNvPr>
          <p:cNvSpPr txBox="1"/>
          <p:nvPr/>
        </p:nvSpPr>
        <p:spPr>
          <a:xfrm>
            <a:off x="10187021" y="2130286"/>
            <a:ext cx="1414574" cy="507831"/>
          </a:xfrm>
          <a:prstGeom prst="rect">
            <a:avLst/>
          </a:prstGeom>
          <a:noFill/>
        </p:spPr>
        <p:txBody>
          <a:bodyPr wrap="square" rtlCol="0">
            <a:spAutoFit/>
          </a:bodyPr>
          <a:lstStyle/>
          <a:p>
            <a:r>
              <a:rPr lang="en-US" altLang="zh-TW" sz="2700" dirty="0"/>
              <a:t>?????</a:t>
            </a:r>
            <a:endParaRPr lang="zh-TW" altLang="en-US" sz="2700" dirty="0"/>
          </a:p>
        </p:txBody>
      </p:sp>
      <p:pic>
        <p:nvPicPr>
          <p:cNvPr id="2050" name="Picture 2">
            <a:extLst>
              <a:ext uri="{FF2B5EF4-FFF2-40B4-BE49-F238E27FC236}">
                <a16:creationId xmlns:a16="http://schemas.microsoft.com/office/drawing/2014/main" id="{B0EA6CD8-6D06-0E92-28A1-8811D4EB0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1845" y="3068319"/>
            <a:ext cx="988875" cy="988875"/>
          </a:xfrm>
          <a:prstGeom prst="rect">
            <a:avLst/>
          </a:prstGeom>
          <a:noFill/>
          <a:extLst>
            <a:ext uri="{909E8E84-426E-40DD-AFC4-6F175D3DCCD1}">
              <a14:hiddenFill xmlns:a14="http://schemas.microsoft.com/office/drawing/2010/main">
                <a:solidFill>
                  <a:srgbClr val="FFFFFF"/>
                </a:solidFill>
              </a14:hiddenFill>
            </a:ext>
          </a:extLst>
        </p:spPr>
      </p:pic>
      <p:sp>
        <p:nvSpPr>
          <p:cNvPr id="38" name="右大括弧 37">
            <a:extLst>
              <a:ext uri="{FF2B5EF4-FFF2-40B4-BE49-F238E27FC236}">
                <a16:creationId xmlns:a16="http://schemas.microsoft.com/office/drawing/2014/main" id="{CC91C332-5536-F54E-115F-5F52B9F4F478}"/>
              </a:ext>
            </a:extLst>
          </p:cNvPr>
          <p:cNvSpPr/>
          <p:nvPr/>
        </p:nvSpPr>
        <p:spPr>
          <a:xfrm rot="5400000">
            <a:off x="4990434" y="523035"/>
            <a:ext cx="501360" cy="8141461"/>
          </a:xfrm>
          <a:prstGeom prst="rightBrace">
            <a:avLst>
              <a:gd name="adj1" fmla="val 69128"/>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3" name="標題 1">
            <a:extLst>
              <a:ext uri="{FF2B5EF4-FFF2-40B4-BE49-F238E27FC236}">
                <a16:creationId xmlns:a16="http://schemas.microsoft.com/office/drawing/2014/main" id="{89E2D5E4-D7D6-45D9-9409-6F650BF556CD}"/>
              </a:ext>
            </a:extLst>
          </p:cNvPr>
          <p:cNvSpPr>
            <a:spLocks noGrp="1"/>
          </p:cNvSpPr>
          <p:nvPr>
            <p:ph type="title"/>
          </p:nvPr>
        </p:nvSpPr>
        <p:spPr>
          <a:xfrm>
            <a:off x="1433740" y="290747"/>
            <a:ext cx="10515600" cy="1325563"/>
          </a:xfrm>
        </p:spPr>
        <p:txBody>
          <a:bodyPr/>
          <a:lstStyle/>
          <a:p>
            <a:r>
              <a:rPr lang="en-US" dirty="0"/>
              <a:t>Adjust Behavior Based on Experience</a:t>
            </a:r>
          </a:p>
        </p:txBody>
      </p:sp>
      <p:pic>
        <p:nvPicPr>
          <p:cNvPr id="24" name="Picture 68" descr="G:\MAC\Press\WORD TEMPLATES 2002\word graphics\corporate\corpV_3 300_lzw.tif">
            <a:extLst>
              <a:ext uri="{FF2B5EF4-FFF2-40B4-BE49-F238E27FC236}">
                <a16:creationId xmlns:a16="http://schemas.microsoft.com/office/drawing/2014/main" id="{03AB33F9-CD3D-45F8-AAED-93D5423108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41074748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54E3-E6CF-3597-7103-8E6713CA3904}"/>
            </a:ext>
          </a:extLst>
        </p:cNvPr>
        <p:cNvGrpSpPr/>
        <p:nvPr/>
      </p:nvGrpSpPr>
      <p:grpSpPr>
        <a:xfrm>
          <a:off x="0" y="0"/>
          <a:ext cx="0" cy="0"/>
          <a:chOff x="0" y="0"/>
          <a:chExt cx="0" cy="0"/>
        </a:xfrm>
      </p:grpSpPr>
      <p:sp>
        <p:nvSpPr>
          <p:cNvPr id="28" name="矩形: 圓角 27">
            <a:extLst>
              <a:ext uri="{FF2B5EF4-FFF2-40B4-BE49-F238E27FC236}">
                <a16:creationId xmlns:a16="http://schemas.microsoft.com/office/drawing/2014/main" id="{E8FAA13D-B0AE-18B9-36EA-D80593B58CBA}"/>
              </a:ext>
            </a:extLst>
          </p:cNvPr>
          <p:cNvSpPr/>
          <p:nvPr/>
        </p:nvSpPr>
        <p:spPr>
          <a:xfrm>
            <a:off x="7725150" y="183037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10000</a:t>
            </a:r>
            <a:endParaRPr lang="zh-TW" altLang="en-US" sz="2400" dirty="0"/>
          </a:p>
        </p:txBody>
      </p:sp>
      <p:pic>
        <p:nvPicPr>
          <p:cNvPr id="31" name="Picture 2">
            <a:extLst>
              <a:ext uri="{FF2B5EF4-FFF2-40B4-BE49-F238E27FC236}">
                <a16:creationId xmlns:a16="http://schemas.microsoft.com/office/drawing/2014/main" id="{27F934C7-6F96-AD95-CE42-C479E41763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3537" y="2663436"/>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79FD0934-E438-D668-BA57-95A30346DC23}"/>
              </a:ext>
            </a:extLst>
          </p:cNvPr>
          <p:cNvCxnSpPr/>
          <p:nvPr/>
        </p:nvCxnSpPr>
        <p:spPr>
          <a:xfrm>
            <a:off x="8598737" y="225783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AC8CBD7E-3A3D-2DEF-FEA2-FAE42704FF5D}"/>
              </a:ext>
            </a:extLst>
          </p:cNvPr>
          <p:cNvCxnSpPr>
            <a:cxnSpLocks/>
          </p:cNvCxnSpPr>
          <p:nvPr/>
        </p:nvCxnSpPr>
        <p:spPr>
          <a:xfrm flipV="1">
            <a:off x="9883787" y="2241595"/>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E7BBA896-91B8-3C21-6BC2-7AF90210A8D2}"/>
              </a:ext>
            </a:extLst>
          </p:cNvPr>
          <p:cNvSpPr txBox="1"/>
          <p:nvPr/>
        </p:nvSpPr>
        <p:spPr>
          <a:xfrm>
            <a:off x="3343289" y="6059815"/>
            <a:ext cx="5560248" cy="523220"/>
          </a:xfrm>
          <a:prstGeom prst="rect">
            <a:avLst/>
          </a:prstGeom>
          <a:noFill/>
        </p:spPr>
        <p:txBody>
          <a:bodyPr wrap="square" rtlCol="0">
            <a:spAutoFit/>
          </a:bodyPr>
          <a:lstStyle/>
          <a:p>
            <a:pPr algn="ctr"/>
            <a:r>
              <a:rPr lang="en-US" altLang="zh-TW" sz="2800" b="1" dirty="0">
                <a:solidFill>
                  <a:srgbClr val="FF0000"/>
                </a:solidFill>
                <a:ea typeface="微軟正黑體" panose="020B0604030504040204" pitchFamily="34" charset="-120"/>
              </a:rPr>
              <a:t>Agent’s Memory </a:t>
            </a:r>
            <a:endParaRPr lang="zh-TW" altLang="en-US" sz="2800" b="1" dirty="0">
              <a:solidFill>
                <a:srgbClr val="FF0000"/>
              </a:solidFill>
              <a:ea typeface="微軟正黑體" panose="020B0604030504040204" pitchFamily="34" charset="-120"/>
            </a:endParaRPr>
          </a:p>
        </p:txBody>
      </p:sp>
      <p:sp>
        <p:nvSpPr>
          <p:cNvPr id="37" name="文字方塊 36">
            <a:extLst>
              <a:ext uri="{FF2B5EF4-FFF2-40B4-BE49-F238E27FC236}">
                <a16:creationId xmlns:a16="http://schemas.microsoft.com/office/drawing/2014/main" id="{15594FC5-659A-0EFA-F47D-B1DCEF0D7D1A}"/>
              </a:ext>
            </a:extLst>
          </p:cNvPr>
          <p:cNvSpPr txBox="1"/>
          <p:nvPr/>
        </p:nvSpPr>
        <p:spPr>
          <a:xfrm>
            <a:off x="9883787" y="1709162"/>
            <a:ext cx="1414574" cy="507831"/>
          </a:xfrm>
          <a:prstGeom prst="rect">
            <a:avLst/>
          </a:prstGeom>
          <a:noFill/>
        </p:spPr>
        <p:txBody>
          <a:bodyPr wrap="square" rtlCol="0">
            <a:spAutoFit/>
          </a:bodyPr>
          <a:lstStyle/>
          <a:p>
            <a:r>
              <a:rPr lang="en-US" altLang="zh-TW" sz="2700" dirty="0"/>
              <a:t>?????</a:t>
            </a:r>
            <a:endParaRPr lang="zh-TW" altLang="en-US" sz="2700" dirty="0"/>
          </a:p>
        </p:txBody>
      </p:sp>
      <p:sp>
        <p:nvSpPr>
          <p:cNvPr id="3" name="矩形: 圓角 2">
            <a:extLst>
              <a:ext uri="{FF2B5EF4-FFF2-40B4-BE49-F238E27FC236}">
                <a16:creationId xmlns:a16="http://schemas.microsoft.com/office/drawing/2014/main" id="{8C4DCCF7-C5CD-817B-9B50-27354C8E668E}"/>
              </a:ext>
            </a:extLst>
          </p:cNvPr>
          <p:cNvSpPr/>
          <p:nvPr/>
        </p:nvSpPr>
        <p:spPr>
          <a:xfrm>
            <a:off x="966506" y="542213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4" name="矩形: 圓角 3">
            <a:extLst>
              <a:ext uri="{FF2B5EF4-FFF2-40B4-BE49-F238E27FC236}">
                <a16:creationId xmlns:a16="http://schemas.microsoft.com/office/drawing/2014/main" id="{8BC53943-FDA4-E8D8-7A74-F5F227052D57}"/>
              </a:ext>
            </a:extLst>
          </p:cNvPr>
          <p:cNvSpPr/>
          <p:nvPr/>
        </p:nvSpPr>
        <p:spPr>
          <a:xfrm>
            <a:off x="2766506" y="54269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5" name="矩形: 圓角 4">
            <a:extLst>
              <a:ext uri="{FF2B5EF4-FFF2-40B4-BE49-F238E27FC236}">
                <a16:creationId xmlns:a16="http://schemas.microsoft.com/office/drawing/2014/main" id="{BDBBC47E-D364-37D3-669C-BF336AED649B}"/>
              </a:ext>
            </a:extLst>
          </p:cNvPr>
          <p:cNvSpPr/>
          <p:nvPr/>
        </p:nvSpPr>
        <p:spPr>
          <a:xfrm>
            <a:off x="4571681" y="542396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8" name="文字方塊 7">
            <a:extLst>
              <a:ext uri="{FF2B5EF4-FFF2-40B4-BE49-F238E27FC236}">
                <a16:creationId xmlns:a16="http://schemas.microsoft.com/office/drawing/2014/main" id="{32209BFB-E25C-74CB-9674-66C9E891BCC5}"/>
              </a:ext>
            </a:extLst>
          </p:cNvPr>
          <p:cNvSpPr txBox="1"/>
          <p:nvPr/>
        </p:nvSpPr>
        <p:spPr>
          <a:xfrm>
            <a:off x="6384093" y="5280505"/>
            <a:ext cx="141885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2" name="矩形: 圓角 11">
            <a:extLst>
              <a:ext uri="{FF2B5EF4-FFF2-40B4-BE49-F238E27FC236}">
                <a16:creationId xmlns:a16="http://schemas.microsoft.com/office/drawing/2014/main" id="{47232DAC-7057-DA1D-621A-6A8D65CAE46A}"/>
              </a:ext>
            </a:extLst>
          </p:cNvPr>
          <p:cNvSpPr/>
          <p:nvPr/>
        </p:nvSpPr>
        <p:spPr>
          <a:xfrm>
            <a:off x="7693186" y="544922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9999</a:t>
            </a:r>
            <a:endParaRPr lang="zh-TW" altLang="en-US" sz="2400" dirty="0"/>
          </a:p>
        </p:txBody>
      </p:sp>
      <p:sp>
        <p:nvSpPr>
          <p:cNvPr id="15" name="矩形: 圓角 14">
            <a:extLst>
              <a:ext uri="{FF2B5EF4-FFF2-40B4-BE49-F238E27FC236}">
                <a16:creationId xmlns:a16="http://schemas.microsoft.com/office/drawing/2014/main" id="{99182988-AF50-CE4D-03C5-9BCEFE6A4D1D}"/>
              </a:ext>
            </a:extLst>
          </p:cNvPr>
          <p:cNvSpPr/>
          <p:nvPr/>
        </p:nvSpPr>
        <p:spPr>
          <a:xfrm>
            <a:off x="9498361" y="544629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9999</a:t>
            </a:r>
            <a:endParaRPr lang="zh-TW" altLang="en-US" sz="2400" dirty="0"/>
          </a:p>
        </p:txBody>
      </p:sp>
      <p:sp>
        <p:nvSpPr>
          <p:cNvPr id="17" name="矩形: 圓角 16">
            <a:extLst>
              <a:ext uri="{FF2B5EF4-FFF2-40B4-BE49-F238E27FC236}">
                <a16:creationId xmlns:a16="http://schemas.microsoft.com/office/drawing/2014/main" id="{1444DCAF-1809-1633-423C-34EEB24DE8BA}"/>
              </a:ext>
            </a:extLst>
          </p:cNvPr>
          <p:cNvSpPr/>
          <p:nvPr/>
        </p:nvSpPr>
        <p:spPr>
          <a:xfrm>
            <a:off x="4775758" y="3177786"/>
            <a:ext cx="1582346" cy="1028736"/>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Read</a:t>
            </a:r>
            <a:endParaRPr lang="zh-TW" altLang="en-US" sz="2400" dirty="0"/>
          </a:p>
        </p:txBody>
      </p:sp>
      <p:sp>
        <p:nvSpPr>
          <p:cNvPr id="20" name="矩形: 圓角 19">
            <a:extLst>
              <a:ext uri="{FF2B5EF4-FFF2-40B4-BE49-F238E27FC236}">
                <a16:creationId xmlns:a16="http://schemas.microsoft.com/office/drawing/2014/main" id="{8EBB6D68-612C-F93D-FECD-628802CD515F}"/>
              </a:ext>
            </a:extLst>
          </p:cNvPr>
          <p:cNvSpPr/>
          <p:nvPr/>
        </p:nvSpPr>
        <p:spPr>
          <a:xfrm>
            <a:off x="2984500" y="1822923"/>
            <a:ext cx="4708686" cy="360001"/>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Relevant</a:t>
            </a:r>
            <a:r>
              <a:rPr lang="zh-TW" altLang="en-US" sz="2400" dirty="0">
                <a:solidFill>
                  <a:schemeClr val="tx1"/>
                </a:solidFill>
              </a:rPr>
              <a:t> </a:t>
            </a:r>
            <a:r>
              <a:rPr lang="en-US" altLang="zh-TW" sz="2400" dirty="0">
                <a:solidFill>
                  <a:schemeClr val="tx1"/>
                </a:solidFill>
              </a:rPr>
              <a:t>Experience </a:t>
            </a:r>
            <a:endParaRPr lang="zh-TW" altLang="en-US" sz="2400" dirty="0">
              <a:solidFill>
                <a:schemeClr val="tx1"/>
              </a:solidFill>
            </a:endParaRPr>
          </a:p>
        </p:txBody>
      </p:sp>
      <p:sp>
        <p:nvSpPr>
          <p:cNvPr id="21" name="文字方塊 20">
            <a:extLst>
              <a:ext uri="{FF2B5EF4-FFF2-40B4-BE49-F238E27FC236}">
                <a16:creationId xmlns:a16="http://schemas.microsoft.com/office/drawing/2014/main" id="{619FC82E-21FD-6E9B-B16F-B005DC550D0B}"/>
              </a:ext>
            </a:extLst>
          </p:cNvPr>
          <p:cNvSpPr txBox="1"/>
          <p:nvPr/>
        </p:nvSpPr>
        <p:spPr>
          <a:xfrm>
            <a:off x="627383" y="4147700"/>
            <a:ext cx="3474560" cy="461665"/>
          </a:xfrm>
          <a:prstGeom prst="rect">
            <a:avLst/>
          </a:prstGeom>
          <a:noFill/>
        </p:spPr>
        <p:txBody>
          <a:bodyPr wrap="square" rtlCol="0">
            <a:spAutoFit/>
          </a:bodyPr>
          <a:lstStyle/>
          <a:p>
            <a:pPr algn="ctr"/>
            <a:r>
              <a:rPr lang="en-MY" altLang="zh-TW" sz="2400" dirty="0">
                <a:latin typeface="微軟正黑體" panose="020B0604030504040204" pitchFamily="34" charset="-120"/>
                <a:ea typeface="微軟正黑體" panose="020B0604030504040204" pitchFamily="34" charset="-120"/>
              </a:rPr>
              <a:t>This is called </a:t>
            </a:r>
            <a:r>
              <a:rPr lang="en-US" altLang="zh-TW" sz="2400" dirty="0">
                <a:latin typeface="微軟正黑體" panose="020B0604030504040204" pitchFamily="34" charset="-120"/>
                <a:ea typeface="微軟正黑體" panose="020B0604030504040204" pitchFamily="34" charset="-120"/>
              </a:rPr>
              <a:t>RAG</a:t>
            </a:r>
          </a:p>
        </p:txBody>
      </p:sp>
      <p:cxnSp>
        <p:nvCxnSpPr>
          <p:cNvPr id="23" name="直線單箭頭接點 22">
            <a:extLst>
              <a:ext uri="{FF2B5EF4-FFF2-40B4-BE49-F238E27FC236}">
                <a16:creationId xmlns:a16="http://schemas.microsoft.com/office/drawing/2014/main" id="{16FAACA8-6644-BB9A-803D-9176C001C74C}"/>
              </a:ext>
            </a:extLst>
          </p:cNvPr>
          <p:cNvCxnSpPr>
            <a:cxnSpLocks/>
          </p:cNvCxnSpPr>
          <p:nvPr/>
        </p:nvCxnSpPr>
        <p:spPr>
          <a:xfrm flipV="1">
            <a:off x="5588469" y="4282722"/>
            <a:ext cx="0" cy="93667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線單箭頭接點 23">
            <a:extLst>
              <a:ext uri="{FF2B5EF4-FFF2-40B4-BE49-F238E27FC236}">
                <a16:creationId xmlns:a16="http://schemas.microsoft.com/office/drawing/2014/main" id="{A3D1815B-CE47-2AF7-D4D8-A746263AF738}"/>
              </a:ext>
            </a:extLst>
          </p:cNvPr>
          <p:cNvCxnSpPr>
            <a:cxnSpLocks/>
          </p:cNvCxnSpPr>
          <p:nvPr/>
        </p:nvCxnSpPr>
        <p:spPr>
          <a:xfrm flipV="1">
            <a:off x="5569419" y="2255093"/>
            <a:ext cx="0" cy="81195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文字方塊 26">
            <a:extLst>
              <a:ext uri="{FF2B5EF4-FFF2-40B4-BE49-F238E27FC236}">
                <a16:creationId xmlns:a16="http://schemas.microsoft.com/office/drawing/2014/main" id="{E5D84D11-4748-D01E-99E9-67724ED54925}"/>
              </a:ext>
            </a:extLst>
          </p:cNvPr>
          <p:cNvSpPr txBox="1"/>
          <p:nvPr/>
        </p:nvSpPr>
        <p:spPr>
          <a:xfrm>
            <a:off x="2946359" y="3408780"/>
            <a:ext cx="2100993" cy="523220"/>
          </a:xfrm>
          <a:prstGeom prst="rect">
            <a:avLst/>
          </a:prstGeom>
          <a:noFill/>
        </p:spPr>
        <p:txBody>
          <a:bodyPr wrap="square" rtlCol="0">
            <a:spAutoFit/>
          </a:bodyPr>
          <a:lstStyle/>
          <a:p>
            <a:pPr algn="ctr"/>
            <a:r>
              <a:rPr lang="en-US" altLang="zh-TW" sz="2800" dirty="0">
                <a:solidFill>
                  <a:schemeClr val="dk1"/>
                </a:solidFill>
              </a:rPr>
              <a:t>Retrieval</a:t>
            </a:r>
          </a:p>
        </p:txBody>
      </p:sp>
      <p:cxnSp>
        <p:nvCxnSpPr>
          <p:cNvPr id="29" name="直線單箭頭接點 28">
            <a:extLst>
              <a:ext uri="{FF2B5EF4-FFF2-40B4-BE49-F238E27FC236}">
                <a16:creationId xmlns:a16="http://schemas.microsoft.com/office/drawing/2014/main" id="{38E85ED8-A783-6E80-C906-4A1B3360C86A}"/>
              </a:ext>
            </a:extLst>
          </p:cNvPr>
          <p:cNvCxnSpPr>
            <a:cxnSpLocks/>
          </p:cNvCxnSpPr>
          <p:nvPr/>
        </p:nvCxnSpPr>
        <p:spPr>
          <a:xfrm>
            <a:off x="8426919" y="2336365"/>
            <a:ext cx="0" cy="1334025"/>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56385FA7-71BA-9777-89E7-B4EE24DA89E3}"/>
              </a:ext>
            </a:extLst>
          </p:cNvPr>
          <p:cNvCxnSpPr>
            <a:cxnSpLocks/>
          </p:cNvCxnSpPr>
          <p:nvPr/>
        </p:nvCxnSpPr>
        <p:spPr>
          <a:xfrm flipH="1">
            <a:off x="6510206" y="3692154"/>
            <a:ext cx="1881957" cy="0"/>
          </a:xfrm>
          <a:prstGeom prst="straightConnector1">
            <a:avLst/>
          </a:prstGeom>
          <a:ln w="5715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2" name="文字方塊 41">
            <a:extLst>
              <a:ext uri="{FF2B5EF4-FFF2-40B4-BE49-F238E27FC236}">
                <a16:creationId xmlns:a16="http://schemas.microsoft.com/office/drawing/2014/main" id="{70E51BB3-B46E-4E6B-8FB8-807743D99886}"/>
              </a:ext>
            </a:extLst>
          </p:cNvPr>
          <p:cNvSpPr txBox="1"/>
          <p:nvPr/>
        </p:nvSpPr>
        <p:spPr>
          <a:xfrm>
            <a:off x="6883570" y="3716406"/>
            <a:ext cx="1418849" cy="461665"/>
          </a:xfrm>
          <a:prstGeom prst="rect">
            <a:avLst/>
          </a:prstGeom>
          <a:noFill/>
        </p:spPr>
        <p:txBody>
          <a:bodyPr wrap="square" rtlCol="0">
            <a:spAutoFit/>
          </a:bodyPr>
          <a:lstStyle/>
          <a:p>
            <a:pPr algn="ctr"/>
            <a:r>
              <a:rPr lang="en-US" altLang="zh-TW" sz="2400" dirty="0"/>
              <a:t>Query </a:t>
            </a:r>
            <a:endParaRPr lang="zh-TW" altLang="en-US" sz="2400" dirty="0"/>
          </a:p>
        </p:txBody>
      </p:sp>
      <p:sp>
        <p:nvSpPr>
          <p:cNvPr id="43" name="文字方塊 42">
            <a:extLst>
              <a:ext uri="{FF2B5EF4-FFF2-40B4-BE49-F238E27FC236}">
                <a16:creationId xmlns:a16="http://schemas.microsoft.com/office/drawing/2014/main" id="{9F2FA333-D54C-3FDD-E6E4-150336CA1B60}"/>
              </a:ext>
            </a:extLst>
          </p:cNvPr>
          <p:cNvSpPr txBox="1"/>
          <p:nvPr/>
        </p:nvSpPr>
        <p:spPr>
          <a:xfrm>
            <a:off x="6921669" y="4799079"/>
            <a:ext cx="1418849" cy="461665"/>
          </a:xfrm>
          <a:prstGeom prst="rect">
            <a:avLst/>
          </a:prstGeom>
          <a:noFill/>
        </p:spPr>
        <p:txBody>
          <a:bodyPr wrap="square" rtlCol="0">
            <a:spAutoFit/>
          </a:bodyPr>
          <a:lstStyle/>
          <a:p>
            <a:pPr algn="ctr"/>
            <a:r>
              <a:rPr lang="en-US" altLang="zh-TW" sz="2400" dirty="0"/>
              <a:t>Database</a:t>
            </a:r>
            <a:endParaRPr lang="zh-TW" altLang="en-US" sz="2400" dirty="0"/>
          </a:p>
        </p:txBody>
      </p:sp>
      <p:sp>
        <p:nvSpPr>
          <p:cNvPr id="44" name="文字方塊 43">
            <a:extLst>
              <a:ext uri="{FF2B5EF4-FFF2-40B4-BE49-F238E27FC236}">
                <a16:creationId xmlns:a16="http://schemas.microsoft.com/office/drawing/2014/main" id="{0EE28DFD-EF0D-BE87-3B6A-F7597B510281}"/>
              </a:ext>
            </a:extLst>
          </p:cNvPr>
          <p:cNvSpPr txBox="1"/>
          <p:nvPr/>
        </p:nvSpPr>
        <p:spPr>
          <a:xfrm>
            <a:off x="647700" y="4501594"/>
            <a:ext cx="3918806" cy="1200329"/>
          </a:xfrm>
          <a:prstGeom prst="rect">
            <a:avLst/>
          </a:prstGeom>
          <a:noFill/>
        </p:spPr>
        <p:txBody>
          <a:bodyPr wrap="square" rtlCol="0">
            <a:spAutoFit/>
          </a:bodyPr>
          <a:lstStyle/>
          <a:p>
            <a:pPr algn="ctr"/>
            <a:r>
              <a:rPr lang="en-US" sz="2400" dirty="0"/>
              <a:t>(Retrieval-Augmented Generation)</a:t>
            </a:r>
          </a:p>
          <a:p>
            <a:pPr algn="ctr"/>
            <a:r>
              <a:rPr lang="en-US" sz="2400" dirty="0"/>
              <a:t>)</a:t>
            </a:r>
            <a:endParaRPr lang="en-US" altLang="zh-TW" sz="2400" dirty="0">
              <a:latin typeface="微軟正黑體" panose="020B0604030504040204" pitchFamily="34" charset="-120"/>
              <a:ea typeface="微軟正黑體" panose="020B0604030504040204" pitchFamily="34" charset="-120"/>
            </a:endParaRPr>
          </a:p>
        </p:txBody>
      </p:sp>
      <p:sp>
        <p:nvSpPr>
          <p:cNvPr id="6" name="矩形: 圓角 5">
            <a:extLst>
              <a:ext uri="{FF2B5EF4-FFF2-40B4-BE49-F238E27FC236}">
                <a16:creationId xmlns:a16="http://schemas.microsoft.com/office/drawing/2014/main" id="{C5D5683E-DBB8-94F7-9880-ADFC90F48220}"/>
              </a:ext>
            </a:extLst>
          </p:cNvPr>
          <p:cNvSpPr/>
          <p:nvPr/>
        </p:nvSpPr>
        <p:spPr>
          <a:xfrm>
            <a:off x="669196" y="5286732"/>
            <a:ext cx="10817953" cy="675982"/>
          </a:xfrm>
          <a:prstGeom prst="roundRect">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
        <p:nvSpPr>
          <p:cNvPr id="36" name="標題 1">
            <a:extLst>
              <a:ext uri="{FF2B5EF4-FFF2-40B4-BE49-F238E27FC236}">
                <a16:creationId xmlns:a16="http://schemas.microsoft.com/office/drawing/2014/main" id="{2AD7CDD2-C0C9-45E3-82FA-7A7C941AB9BD}"/>
              </a:ext>
            </a:extLst>
          </p:cNvPr>
          <p:cNvSpPr>
            <a:spLocks noGrp="1"/>
          </p:cNvSpPr>
          <p:nvPr>
            <p:ph type="title"/>
          </p:nvPr>
        </p:nvSpPr>
        <p:spPr>
          <a:xfrm>
            <a:off x="1433740" y="290747"/>
            <a:ext cx="10515600" cy="1325563"/>
          </a:xfrm>
        </p:spPr>
        <p:txBody>
          <a:bodyPr/>
          <a:lstStyle/>
          <a:p>
            <a:r>
              <a:rPr lang="en-US" dirty="0"/>
              <a:t>Adjust Behavior Based on Experience</a:t>
            </a:r>
          </a:p>
        </p:txBody>
      </p:sp>
      <p:pic>
        <p:nvPicPr>
          <p:cNvPr id="38" name="Picture 68" descr="G:\MAC\Press\WORD TEMPLATES 2002\word graphics\corporate\corpV_3 300_lzw.tif">
            <a:extLst>
              <a:ext uri="{FF2B5EF4-FFF2-40B4-BE49-F238E27FC236}">
                <a16:creationId xmlns:a16="http://schemas.microsoft.com/office/drawing/2014/main" id="{BCDECF44-7AD2-48F1-82C3-CB6E36DB34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7171045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7" grpId="0" animBg="1"/>
      <p:bldP spid="20" grpId="0" animBg="1"/>
      <p:bldP spid="21" grpId="0"/>
      <p:bldP spid="27" grpId="0"/>
      <p:bldP spid="42" grpId="0"/>
      <p:bldP spid="43" grpId="0"/>
      <p:bldP spid="44"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4B22-B620-6094-4F77-8CB8DE022C7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2C7DEEA-2EEF-0735-7592-B97C58FE2386}"/>
              </a:ext>
            </a:extLst>
          </p:cNvPr>
          <p:cNvSpPr>
            <a:spLocks noGrp="1"/>
          </p:cNvSpPr>
          <p:nvPr>
            <p:ph type="title"/>
          </p:nvPr>
        </p:nvSpPr>
        <p:spPr/>
        <p:txBody>
          <a:bodyPr/>
          <a:lstStyle/>
          <a:p>
            <a:endParaRPr lang="zh-TW" altLang="en-US" dirty="0"/>
          </a:p>
        </p:txBody>
      </p:sp>
      <p:sp>
        <p:nvSpPr>
          <p:cNvPr id="28" name="矩形: 圓角 27">
            <a:extLst>
              <a:ext uri="{FF2B5EF4-FFF2-40B4-BE49-F238E27FC236}">
                <a16:creationId xmlns:a16="http://schemas.microsoft.com/office/drawing/2014/main" id="{44598FBF-E593-0386-A090-6051E10A744F}"/>
              </a:ext>
            </a:extLst>
          </p:cNvPr>
          <p:cNvSpPr/>
          <p:nvPr/>
        </p:nvSpPr>
        <p:spPr>
          <a:xfrm>
            <a:off x="5873067" y="182974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10000</a:t>
            </a:r>
            <a:endParaRPr lang="zh-TW" altLang="en-US" sz="2400" dirty="0"/>
          </a:p>
        </p:txBody>
      </p:sp>
      <p:pic>
        <p:nvPicPr>
          <p:cNvPr id="31" name="Picture 2">
            <a:extLst>
              <a:ext uri="{FF2B5EF4-FFF2-40B4-BE49-F238E27FC236}">
                <a16:creationId xmlns:a16="http://schemas.microsoft.com/office/drawing/2014/main" id="{BD6CE3EB-2B8C-3D0A-4453-2E3BDC343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422" y="28404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DD68F870-FC00-0526-53CD-951327BAF59F}"/>
              </a:ext>
            </a:extLst>
          </p:cNvPr>
          <p:cNvCxnSpPr>
            <a:cxnSpLocks/>
          </p:cNvCxnSpPr>
          <p:nvPr/>
        </p:nvCxnSpPr>
        <p:spPr>
          <a:xfrm flipV="1">
            <a:off x="6617022" y="133042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6B5A4184-E152-0BF6-D443-B34DFC2094F2}"/>
              </a:ext>
            </a:extLst>
          </p:cNvPr>
          <p:cNvCxnSpPr>
            <a:cxnSpLocks/>
          </p:cNvCxnSpPr>
          <p:nvPr/>
        </p:nvCxnSpPr>
        <p:spPr>
          <a:xfrm>
            <a:off x="7902072" y="131418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圓角 2">
            <a:extLst>
              <a:ext uri="{FF2B5EF4-FFF2-40B4-BE49-F238E27FC236}">
                <a16:creationId xmlns:a16="http://schemas.microsoft.com/office/drawing/2014/main" id="{B9DAE524-3FD0-5808-1426-5F826134B39C}"/>
              </a:ext>
            </a:extLst>
          </p:cNvPr>
          <p:cNvSpPr/>
          <p:nvPr/>
        </p:nvSpPr>
        <p:spPr>
          <a:xfrm>
            <a:off x="966506" y="542213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4" name="矩形: 圓角 3">
            <a:extLst>
              <a:ext uri="{FF2B5EF4-FFF2-40B4-BE49-F238E27FC236}">
                <a16:creationId xmlns:a16="http://schemas.microsoft.com/office/drawing/2014/main" id="{7F4CFE37-F331-5B39-A52C-15E28CF6E1FB}"/>
              </a:ext>
            </a:extLst>
          </p:cNvPr>
          <p:cNvSpPr/>
          <p:nvPr/>
        </p:nvSpPr>
        <p:spPr>
          <a:xfrm>
            <a:off x="2766506" y="54269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5" name="矩形: 圓角 4">
            <a:extLst>
              <a:ext uri="{FF2B5EF4-FFF2-40B4-BE49-F238E27FC236}">
                <a16:creationId xmlns:a16="http://schemas.microsoft.com/office/drawing/2014/main" id="{11222DAA-AB3A-1876-FA81-A421D06A37B4}"/>
              </a:ext>
            </a:extLst>
          </p:cNvPr>
          <p:cNvSpPr/>
          <p:nvPr/>
        </p:nvSpPr>
        <p:spPr>
          <a:xfrm>
            <a:off x="4571681" y="542396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8" name="文字方塊 7">
            <a:extLst>
              <a:ext uri="{FF2B5EF4-FFF2-40B4-BE49-F238E27FC236}">
                <a16:creationId xmlns:a16="http://schemas.microsoft.com/office/drawing/2014/main" id="{79F6BCD7-3052-D926-71E5-1847A76101A1}"/>
              </a:ext>
            </a:extLst>
          </p:cNvPr>
          <p:cNvSpPr txBox="1"/>
          <p:nvPr/>
        </p:nvSpPr>
        <p:spPr>
          <a:xfrm>
            <a:off x="6384093" y="5280505"/>
            <a:ext cx="141885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2" name="矩形: 圓角 11">
            <a:extLst>
              <a:ext uri="{FF2B5EF4-FFF2-40B4-BE49-F238E27FC236}">
                <a16:creationId xmlns:a16="http://schemas.microsoft.com/office/drawing/2014/main" id="{AD76AC31-2D2D-3CF8-AAC9-19B78E3B1DF2}"/>
              </a:ext>
            </a:extLst>
          </p:cNvPr>
          <p:cNvSpPr/>
          <p:nvPr/>
        </p:nvSpPr>
        <p:spPr>
          <a:xfrm>
            <a:off x="7693186" y="544922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9999</a:t>
            </a:r>
            <a:endParaRPr lang="zh-TW" altLang="en-US" sz="2400" dirty="0"/>
          </a:p>
        </p:txBody>
      </p:sp>
      <p:sp>
        <p:nvSpPr>
          <p:cNvPr id="15" name="矩形: 圓角 14">
            <a:extLst>
              <a:ext uri="{FF2B5EF4-FFF2-40B4-BE49-F238E27FC236}">
                <a16:creationId xmlns:a16="http://schemas.microsoft.com/office/drawing/2014/main" id="{99D218D8-0B48-6F12-5218-BD30F52F70C1}"/>
              </a:ext>
            </a:extLst>
          </p:cNvPr>
          <p:cNvSpPr/>
          <p:nvPr/>
        </p:nvSpPr>
        <p:spPr>
          <a:xfrm>
            <a:off x="9498361" y="544629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9999</a:t>
            </a:r>
            <a:endParaRPr lang="zh-TW" altLang="en-US" sz="2400" dirty="0"/>
          </a:p>
        </p:txBody>
      </p:sp>
      <p:sp>
        <p:nvSpPr>
          <p:cNvPr id="20" name="矩形: 圓角 19">
            <a:extLst>
              <a:ext uri="{FF2B5EF4-FFF2-40B4-BE49-F238E27FC236}">
                <a16:creationId xmlns:a16="http://schemas.microsoft.com/office/drawing/2014/main" id="{87126B3D-E1BB-CA5B-64D7-B7D35CEEF9AB}"/>
              </a:ext>
            </a:extLst>
          </p:cNvPr>
          <p:cNvSpPr/>
          <p:nvPr/>
        </p:nvSpPr>
        <p:spPr>
          <a:xfrm>
            <a:off x="1473199" y="1822293"/>
            <a:ext cx="4367903" cy="439860"/>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Relevant</a:t>
            </a:r>
            <a:r>
              <a:rPr lang="zh-TW" altLang="en-US" sz="2400" dirty="0">
                <a:solidFill>
                  <a:schemeClr val="tx1"/>
                </a:solidFill>
              </a:rPr>
              <a:t> </a:t>
            </a:r>
            <a:r>
              <a:rPr lang="en-US" altLang="zh-TW" sz="2400" dirty="0">
                <a:solidFill>
                  <a:schemeClr val="tx1"/>
                </a:solidFill>
              </a:rPr>
              <a:t>Experience </a:t>
            </a:r>
            <a:endParaRPr lang="zh-TW" altLang="en-US" sz="2400" dirty="0">
              <a:solidFill>
                <a:schemeClr val="tx1"/>
              </a:solidFill>
            </a:endParaRPr>
          </a:p>
        </p:txBody>
      </p:sp>
      <p:sp>
        <p:nvSpPr>
          <p:cNvPr id="6" name="矩形: 圓角 5">
            <a:extLst>
              <a:ext uri="{FF2B5EF4-FFF2-40B4-BE49-F238E27FC236}">
                <a16:creationId xmlns:a16="http://schemas.microsoft.com/office/drawing/2014/main" id="{7FAC8550-D7E5-12E9-C9C1-E36644AD7374}"/>
              </a:ext>
            </a:extLst>
          </p:cNvPr>
          <p:cNvSpPr/>
          <p:nvPr/>
        </p:nvSpPr>
        <p:spPr>
          <a:xfrm>
            <a:off x="7692117" y="1823395"/>
            <a:ext cx="1836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10000</a:t>
            </a:r>
            <a:endParaRPr lang="zh-TW" altLang="en-US" sz="2400" dirty="0"/>
          </a:p>
        </p:txBody>
      </p:sp>
      <p:sp>
        <p:nvSpPr>
          <p:cNvPr id="7" name="文字方塊 6">
            <a:extLst>
              <a:ext uri="{FF2B5EF4-FFF2-40B4-BE49-F238E27FC236}">
                <a16:creationId xmlns:a16="http://schemas.microsoft.com/office/drawing/2014/main" id="{F2565EC4-731C-C12C-FB5B-4F6917733E9B}"/>
              </a:ext>
            </a:extLst>
          </p:cNvPr>
          <p:cNvSpPr txBox="1"/>
          <p:nvPr/>
        </p:nvSpPr>
        <p:spPr>
          <a:xfrm>
            <a:off x="7673066" y="3428151"/>
            <a:ext cx="1619707" cy="1200329"/>
          </a:xfrm>
          <a:prstGeom prst="rect">
            <a:avLst/>
          </a:prstGeom>
          <a:noFill/>
        </p:spPr>
        <p:txBody>
          <a:bodyPr wrap="square" rtlCol="0">
            <a:spAutoFit/>
          </a:bodyPr>
          <a:lstStyle/>
          <a:p>
            <a:pPr algn="ctr"/>
            <a:r>
              <a:rPr lang="en-MY" altLang="zh-TW" sz="2400" dirty="0">
                <a:latin typeface="微軟正黑體" panose="020B0604030504040204" pitchFamily="34" charset="-120"/>
                <a:ea typeface="微軟正黑體" panose="020B0604030504040204" pitchFamily="34" charset="-120"/>
              </a:rPr>
              <a:t>Recorded into memory </a:t>
            </a:r>
            <a:endParaRPr lang="zh-TW" altLang="en-US" sz="2400" dirty="0">
              <a:latin typeface="微軟正黑體" panose="020B0604030504040204" pitchFamily="34" charset="-120"/>
              <a:ea typeface="微軟正黑體" panose="020B0604030504040204" pitchFamily="34" charset="-120"/>
            </a:endParaRPr>
          </a:p>
        </p:txBody>
      </p:sp>
      <p:sp>
        <p:nvSpPr>
          <p:cNvPr id="9" name="矩形: 圓角 8">
            <a:extLst>
              <a:ext uri="{FF2B5EF4-FFF2-40B4-BE49-F238E27FC236}">
                <a16:creationId xmlns:a16="http://schemas.microsoft.com/office/drawing/2014/main" id="{318D6955-17B6-A35A-3D1F-31A29DEFADBC}"/>
              </a:ext>
            </a:extLst>
          </p:cNvPr>
          <p:cNvSpPr/>
          <p:nvPr/>
        </p:nvSpPr>
        <p:spPr>
          <a:xfrm>
            <a:off x="5700409" y="1738933"/>
            <a:ext cx="5778231" cy="52322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下 9">
            <a:extLst>
              <a:ext uri="{FF2B5EF4-FFF2-40B4-BE49-F238E27FC236}">
                <a16:creationId xmlns:a16="http://schemas.microsoft.com/office/drawing/2014/main" id="{292FB58C-AA47-B3AB-8167-5DC0F0627D77}"/>
              </a:ext>
            </a:extLst>
          </p:cNvPr>
          <p:cNvSpPr/>
          <p:nvPr/>
        </p:nvSpPr>
        <p:spPr>
          <a:xfrm>
            <a:off x="9109312" y="2431915"/>
            <a:ext cx="782734" cy="2763783"/>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C31DDE46-60C2-68C1-DF43-99464170591F}"/>
              </a:ext>
            </a:extLst>
          </p:cNvPr>
          <p:cNvSpPr txBox="1"/>
          <p:nvPr/>
        </p:nvSpPr>
        <p:spPr>
          <a:xfrm>
            <a:off x="8413471" y="5962963"/>
            <a:ext cx="2940329" cy="769441"/>
          </a:xfrm>
          <a:prstGeom prst="rect">
            <a:avLst/>
          </a:prstGeom>
          <a:noFill/>
        </p:spPr>
        <p:txBody>
          <a:bodyPr wrap="square" rtlCol="0">
            <a:spAutoFit/>
          </a:bodyPr>
          <a:lstStyle/>
          <a:p>
            <a:pPr algn="ctr"/>
            <a:r>
              <a:rPr lang="en-US" sz="2200" dirty="0">
                <a:solidFill>
                  <a:srgbClr val="0070C0"/>
                </a:solidFill>
              </a:rPr>
              <a:t>Overwhelmed by trivial, petty matters</a:t>
            </a:r>
            <a:endParaRPr lang="zh-TW" altLang="en-US" sz="2200" dirty="0">
              <a:solidFill>
                <a:srgbClr val="0070C0"/>
              </a:solidFill>
              <a:latin typeface="微軟正黑體" panose="020B0604030504040204" pitchFamily="34" charset="-120"/>
              <a:ea typeface="微軟正黑體" panose="020B0604030504040204" pitchFamily="34" charset="-120"/>
            </a:endParaRPr>
          </a:p>
        </p:txBody>
      </p:sp>
      <p:sp>
        <p:nvSpPr>
          <p:cNvPr id="16" name="矩形: 圓角 15">
            <a:extLst>
              <a:ext uri="{FF2B5EF4-FFF2-40B4-BE49-F238E27FC236}">
                <a16:creationId xmlns:a16="http://schemas.microsoft.com/office/drawing/2014/main" id="{3075C689-2DB6-551E-357F-3BC7C51C3A31}"/>
              </a:ext>
            </a:extLst>
          </p:cNvPr>
          <p:cNvSpPr/>
          <p:nvPr/>
        </p:nvSpPr>
        <p:spPr>
          <a:xfrm>
            <a:off x="9554272" y="1828767"/>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10001</a:t>
            </a:r>
            <a:endParaRPr lang="zh-TW" altLang="en-US" sz="2400" dirty="0"/>
          </a:p>
        </p:txBody>
      </p:sp>
      <p:pic>
        <p:nvPicPr>
          <p:cNvPr id="21" name="Picture 68" descr="G:\MAC\Press\WORD TEMPLATES 2002\word graphics\corporate\corpV_3 300_lzw.tif">
            <a:extLst>
              <a:ext uri="{FF2B5EF4-FFF2-40B4-BE49-F238E27FC236}">
                <a16:creationId xmlns:a16="http://schemas.microsoft.com/office/drawing/2014/main" id="{98D3602F-1921-4363-96BF-C7ED2593A9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22" name="文字方塊 33">
            <a:extLst>
              <a:ext uri="{FF2B5EF4-FFF2-40B4-BE49-F238E27FC236}">
                <a16:creationId xmlns:a16="http://schemas.microsoft.com/office/drawing/2014/main" id="{6A459041-89FD-4E8C-A008-046896FEF79C}"/>
              </a:ext>
            </a:extLst>
          </p:cNvPr>
          <p:cNvSpPr txBox="1"/>
          <p:nvPr/>
        </p:nvSpPr>
        <p:spPr>
          <a:xfrm>
            <a:off x="3343289" y="6059815"/>
            <a:ext cx="5560248" cy="523220"/>
          </a:xfrm>
          <a:prstGeom prst="rect">
            <a:avLst/>
          </a:prstGeom>
          <a:noFill/>
        </p:spPr>
        <p:txBody>
          <a:bodyPr wrap="square" rtlCol="0">
            <a:spAutoFit/>
          </a:bodyPr>
          <a:lstStyle/>
          <a:p>
            <a:pPr algn="ctr"/>
            <a:r>
              <a:rPr lang="en-US" altLang="zh-TW" sz="2800" b="1" dirty="0">
                <a:solidFill>
                  <a:srgbClr val="FF0000"/>
                </a:solidFill>
                <a:ea typeface="微軟正黑體" panose="020B0604030504040204" pitchFamily="34" charset="-120"/>
              </a:rPr>
              <a:t>Agent’s Memory </a:t>
            </a:r>
            <a:endParaRPr lang="zh-TW" altLang="en-US" sz="2800" b="1" dirty="0">
              <a:solidFill>
                <a:srgbClr val="FF0000"/>
              </a:solidFill>
              <a:ea typeface="微軟正黑體" panose="020B0604030504040204" pitchFamily="34" charset="-120"/>
            </a:endParaRPr>
          </a:p>
        </p:txBody>
      </p:sp>
    </p:spTree>
    <p:extLst>
      <p:ext uri="{BB962C8B-B14F-4D97-AF65-F5344CB8AC3E}">
        <p14:creationId xmlns:p14="http://schemas.microsoft.com/office/powerpoint/2010/main" val="11426554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4"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2B167-EE35-A4F3-BEA1-CFF318F9DD6D}"/>
            </a:ext>
          </a:extLst>
        </p:cNvPr>
        <p:cNvGrpSpPr/>
        <p:nvPr/>
      </p:nvGrpSpPr>
      <p:grpSpPr>
        <a:xfrm>
          <a:off x="0" y="0"/>
          <a:ext cx="0" cy="0"/>
          <a:chOff x="0" y="0"/>
          <a:chExt cx="0" cy="0"/>
        </a:xfrm>
      </p:grpSpPr>
      <p:sp>
        <p:nvSpPr>
          <p:cNvPr id="28" name="矩形: 圓角 27">
            <a:extLst>
              <a:ext uri="{FF2B5EF4-FFF2-40B4-BE49-F238E27FC236}">
                <a16:creationId xmlns:a16="http://schemas.microsoft.com/office/drawing/2014/main" id="{9867C5DD-0097-9282-FE8F-916B1C40A9B1}"/>
              </a:ext>
            </a:extLst>
          </p:cNvPr>
          <p:cNvSpPr/>
          <p:nvPr/>
        </p:nvSpPr>
        <p:spPr>
          <a:xfrm>
            <a:off x="5873067" y="182974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10000</a:t>
            </a:r>
            <a:endParaRPr lang="zh-TW" altLang="en-US" sz="2400" dirty="0"/>
          </a:p>
        </p:txBody>
      </p:sp>
      <p:pic>
        <p:nvPicPr>
          <p:cNvPr id="31" name="Picture 2">
            <a:extLst>
              <a:ext uri="{FF2B5EF4-FFF2-40B4-BE49-F238E27FC236}">
                <a16:creationId xmlns:a16="http://schemas.microsoft.com/office/drawing/2014/main" id="{C0FF0424-3050-4113-26E8-B50BB467A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422" y="28404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DCE9CE24-F71C-1C22-5F7B-C9FEBDDAA7FF}"/>
              </a:ext>
            </a:extLst>
          </p:cNvPr>
          <p:cNvCxnSpPr>
            <a:cxnSpLocks/>
          </p:cNvCxnSpPr>
          <p:nvPr/>
        </p:nvCxnSpPr>
        <p:spPr>
          <a:xfrm flipV="1">
            <a:off x="6617022" y="133042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4C54015E-032A-4216-AD3B-8FB267A6AECF}"/>
              </a:ext>
            </a:extLst>
          </p:cNvPr>
          <p:cNvCxnSpPr>
            <a:cxnSpLocks/>
          </p:cNvCxnSpPr>
          <p:nvPr/>
        </p:nvCxnSpPr>
        <p:spPr>
          <a:xfrm>
            <a:off x="7902072" y="131418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圓角 2">
            <a:extLst>
              <a:ext uri="{FF2B5EF4-FFF2-40B4-BE49-F238E27FC236}">
                <a16:creationId xmlns:a16="http://schemas.microsoft.com/office/drawing/2014/main" id="{3B01C99B-EE98-DD45-E797-21C0F407F7C7}"/>
              </a:ext>
            </a:extLst>
          </p:cNvPr>
          <p:cNvSpPr/>
          <p:nvPr/>
        </p:nvSpPr>
        <p:spPr>
          <a:xfrm>
            <a:off x="966506" y="542213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goal</a:t>
            </a:r>
            <a:endParaRPr lang="zh-TW" altLang="en-US" sz="2400" dirty="0"/>
          </a:p>
        </p:txBody>
      </p:sp>
      <p:sp>
        <p:nvSpPr>
          <p:cNvPr id="4" name="矩形: 圓角 3">
            <a:extLst>
              <a:ext uri="{FF2B5EF4-FFF2-40B4-BE49-F238E27FC236}">
                <a16:creationId xmlns:a16="http://schemas.microsoft.com/office/drawing/2014/main" id="{37F88CC0-1467-8D1D-3103-2027DF063C56}"/>
              </a:ext>
            </a:extLst>
          </p:cNvPr>
          <p:cNvSpPr/>
          <p:nvPr/>
        </p:nvSpPr>
        <p:spPr>
          <a:xfrm>
            <a:off x="2766506" y="54269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5" name="矩形: 圓角 4">
            <a:extLst>
              <a:ext uri="{FF2B5EF4-FFF2-40B4-BE49-F238E27FC236}">
                <a16:creationId xmlns:a16="http://schemas.microsoft.com/office/drawing/2014/main" id="{0E958681-B6E4-AEF2-F18F-8AB126771F76}"/>
              </a:ext>
            </a:extLst>
          </p:cNvPr>
          <p:cNvSpPr/>
          <p:nvPr/>
        </p:nvSpPr>
        <p:spPr>
          <a:xfrm>
            <a:off x="4571681" y="542396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sp>
        <p:nvSpPr>
          <p:cNvPr id="8" name="文字方塊 7">
            <a:extLst>
              <a:ext uri="{FF2B5EF4-FFF2-40B4-BE49-F238E27FC236}">
                <a16:creationId xmlns:a16="http://schemas.microsoft.com/office/drawing/2014/main" id="{4A526C1D-2E79-FAE7-F127-4E55275F5F0D}"/>
              </a:ext>
            </a:extLst>
          </p:cNvPr>
          <p:cNvSpPr txBox="1"/>
          <p:nvPr/>
        </p:nvSpPr>
        <p:spPr>
          <a:xfrm>
            <a:off x="6384093" y="5280505"/>
            <a:ext cx="1418850"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2" name="矩形: 圓角 11">
            <a:extLst>
              <a:ext uri="{FF2B5EF4-FFF2-40B4-BE49-F238E27FC236}">
                <a16:creationId xmlns:a16="http://schemas.microsoft.com/office/drawing/2014/main" id="{2FBFDBFF-A9AE-A8B6-9C4D-70858D15AA20}"/>
              </a:ext>
            </a:extLst>
          </p:cNvPr>
          <p:cNvSpPr/>
          <p:nvPr/>
        </p:nvSpPr>
        <p:spPr>
          <a:xfrm>
            <a:off x="7693186" y="544922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9999</a:t>
            </a:r>
            <a:endParaRPr lang="zh-TW" altLang="en-US" sz="2400" dirty="0"/>
          </a:p>
        </p:txBody>
      </p:sp>
      <p:sp>
        <p:nvSpPr>
          <p:cNvPr id="15" name="矩形: 圓角 14">
            <a:extLst>
              <a:ext uri="{FF2B5EF4-FFF2-40B4-BE49-F238E27FC236}">
                <a16:creationId xmlns:a16="http://schemas.microsoft.com/office/drawing/2014/main" id="{DBA0EBA7-620C-F25E-648C-20F100CC984A}"/>
              </a:ext>
            </a:extLst>
          </p:cNvPr>
          <p:cNvSpPr/>
          <p:nvPr/>
        </p:nvSpPr>
        <p:spPr>
          <a:xfrm>
            <a:off x="9498361" y="544629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9999</a:t>
            </a:r>
            <a:endParaRPr lang="zh-TW" altLang="en-US" sz="2400" dirty="0"/>
          </a:p>
        </p:txBody>
      </p:sp>
      <p:sp>
        <p:nvSpPr>
          <p:cNvPr id="6" name="矩形: 圓角 5">
            <a:extLst>
              <a:ext uri="{FF2B5EF4-FFF2-40B4-BE49-F238E27FC236}">
                <a16:creationId xmlns:a16="http://schemas.microsoft.com/office/drawing/2014/main" id="{9EFAD9BD-FF32-0B2B-4E80-B984E3A6519A}"/>
              </a:ext>
            </a:extLst>
          </p:cNvPr>
          <p:cNvSpPr/>
          <p:nvPr/>
        </p:nvSpPr>
        <p:spPr>
          <a:xfrm>
            <a:off x="7692117" y="1823395"/>
            <a:ext cx="1836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10000</a:t>
            </a:r>
            <a:endParaRPr lang="zh-TW" altLang="en-US" sz="2400" dirty="0"/>
          </a:p>
        </p:txBody>
      </p:sp>
      <p:sp>
        <p:nvSpPr>
          <p:cNvPr id="9" name="矩形: 圓角 8">
            <a:extLst>
              <a:ext uri="{FF2B5EF4-FFF2-40B4-BE49-F238E27FC236}">
                <a16:creationId xmlns:a16="http://schemas.microsoft.com/office/drawing/2014/main" id="{BAD35BC9-A6E3-619E-968A-D0AC1A569EDF}"/>
              </a:ext>
            </a:extLst>
          </p:cNvPr>
          <p:cNvSpPr/>
          <p:nvPr/>
        </p:nvSpPr>
        <p:spPr>
          <a:xfrm>
            <a:off x="5700409" y="1738933"/>
            <a:ext cx="5778231" cy="52322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A40AD136-290B-3DA6-21C3-39EACA352CDC}"/>
              </a:ext>
            </a:extLst>
          </p:cNvPr>
          <p:cNvSpPr/>
          <p:nvPr/>
        </p:nvSpPr>
        <p:spPr>
          <a:xfrm>
            <a:off x="9554272" y="1828767"/>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10001</a:t>
            </a:r>
            <a:endParaRPr lang="zh-TW" altLang="en-US" sz="2400" dirty="0"/>
          </a:p>
        </p:txBody>
      </p:sp>
      <p:sp>
        <p:nvSpPr>
          <p:cNvPr id="17" name="矩形: 圓角 16">
            <a:extLst>
              <a:ext uri="{FF2B5EF4-FFF2-40B4-BE49-F238E27FC236}">
                <a16:creationId xmlns:a16="http://schemas.microsoft.com/office/drawing/2014/main" id="{28F96023-01CD-8A58-314A-A16995BC6554}"/>
              </a:ext>
            </a:extLst>
          </p:cNvPr>
          <p:cNvSpPr/>
          <p:nvPr/>
        </p:nvSpPr>
        <p:spPr>
          <a:xfrm>
            <a:off x="8792342" y="3224590"/>
            <a:ext cx="1582346" cy="1028736"/>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Write</a:t>
            </a:r>
          </a:p>
        </p:txBody>
      </p:sp>
      <p:cxnSp>
        <p:nvCxnSpPr>
          <p:cNvPr id="18" name="直線單箭頭接點 17">
            <a:extLst>
              <a:ext uri="{FF2B5EF4-FFF2-40B4-BE49-F238E27FC236}">
                <a16:creationId xmlns:a16="http://schemas.microsoft.com/office/drawing/2014/main" id="{52ED2270-5568-839A-7F3D-8DEC76F3BA9E}"/>
              </a:ext>
            </a:extLst>
          </p:cNvPr>
          <p:cNvCxnSpPr>
            <a:cxnSpLocks/>
          </p:cNvCxnSpPr>
          <p:nvPr/>
        </p:nvCxnSpPr>
        <p:spPr>
          <a:xfrm>
            <a:off x="9544200" y="2347403"/>
            <a:ext cx="0" cy="79936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單箭頭接點 18">
            <a:extLst>
              <a:ext uri="{FF2B5EF4-FFF2-40B4-BE49-F238E27FC236}">
                <a16:creationId xmlns:a16="http://schemas.microsoft.com/office/drawing/2014/main" id="{B5DF3237-6993-BA70-1925-56CEE190A221}"/>
              </a:ext>
            </a:extLst>
          </p:cNvPr>
          <p:cNvCxnSpPr>
            <a:cxnSpLocks/>
          </p:cNvCxnSpPr>
          <p:nvPr/>
        </p:nvCxnSpPr>
        <p:spPr>
          <a:xfrm>
            <a:off x="9563655" y="4270045"/>
            <a:ext cx="0" cy="97155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2">
            <a:extLst>
              <a:ext uri="{FF2B5EF4-FFF2-40B4-BE49-F238E27FC236}">
                <a16:creationId xmlns:a16="http://schemas.microsoft.com/office/drawing/2014/main" id="{65A2B424-180F-68A4-65C0-8B542FFA9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5215" y="307454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3" name="語音泡泡: 圓角矩形 12">
            <a:extLst>
              <a:ext uri="{FF2B5EF4-FFF2-40B4-BE49-F238E27FC236}">
                <a16:creationId xmlns:a16="http://schemas.microsoft.com/office/drawing/2014/main" id="{02BFDE22-4FE5-4F1B-2A0E-72BF30A3E89A}"/>
              </a:ext>
            </a:extLst>
          </p:cNvPr>
          <p:cNvSpPr/>
          <p:nvPr/>
        </p:nvSpPr>
        <p:spPr>
          <a:xfrm>
            <a:off x="3414501" y="2950249"/>
            <a:ext cx="3850929" cy="697827"/>
          </a:xfrm>
          <a:prstGeom prst="wedgeRoundRectCallout">
            <a:avLst>
              <a:gd name="adj1" fmla="val 63841"/>
              <a:gd name="adj2" fmla="val 8819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2400" dirty="0">
                <a:solidFill>
                  <a:schemeClr val="tx1"/>
                </a:solidFill>
              </a:rPr>
              <a:t>Should this be recorded?</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23" name="文字方塊 33">
            <a:extLst>
              <a:ext uri="{FF2B5EF4-FFF2-40B4-BE49-F238E27FC236}">
                <a16:creationId xmlns:a16="http://schemas.microsoft.com/office/drawing/2014/main" id="{CA65E81F-2219-4BD1-A84A-A8E120CC8B0F}"/>
              </a:ext>
            </a:extLst>
          </p:cNvPr>
          <p:cNvSpPr txBox="1"/>
          <p:nvPr/>
        </p:nvSpPr>
        <p:spPr>
          <a:xfrm>
            <a:off x="3343289" y="6059815"/>
            <a:ext cx="5560248" cy="523220"/>
          </a:xfrm>
          <a:prstGeom prst="rect">
            <a:avLst/>
          </a:prstGeom>
          <a:noFill/>
        </p:spPr>
        <p:txBody>
          <a:bodyPr wrap="square" rtlCol="0">
            <a:spAutoFit/>
          </a:bodyPr>
          <a:lstStyle/>
          <a:p>
            <a:pPr algn="ctr"/>
            <a:r>
              <a:rPr lang="en-US" altLang="zh-TW" sz="2800" b="1" dirty="0">
                <a:solidFill>
                  <a:srgbClr val="FF0000"/>
                </a:solidFill>
                <a:ea typeface="微軟正黑體" panose="020B0604030504040204" pitchFamily="34" charset="-120"/>
              </a:rPr>
              <a:t>Agent’s Memory </a:t>
            </a:r>
            <a:endParaRPr lang="zh-TW" altLang="en-US" sz="2800" b="1" dirty="0">
              <a:solidFill>
                <a:srgbClr val="FF0000"/>
              </a:solidFill>
              <a:ea typeface="微軟正黑體" panose="020B0604030504040204" pitchFamily="34" charset="-120"/>
            </a:endParaRPr>
          </a:p>
        </p:txBody>
      </p:sp>
      <p:sp>
        <p:nvSpPr>
          <p:cNvPr id="14" name="Title 13">
            <a:extLst>
              <a:ext uri="{FF2B5EF4-FFF2-40B4-BE49-F238E27FC236}">
                <a16:creationId xmlns:a16="http://schemas.microsoft.com/office/drawing/2014/main" id="{3A2A60BB-D565-47E3-A463-E70F8D220949}"/>
              </a:ext>
            </a:extLst>
          </p:cNvPr>
          <p:cNvSpPr>
            <a:spLocks noGrp="1"/>
          </p:cNvSpPr>
          <p:nvPr>
            <p:ph type="title"/>
          </p:nvPr>
        </p:nvSpPr>
        <p:spPr/>
        <p:txBody>
          <a:bodyPr/>
          <a:lstStyle/>
          <a:p>
            <a:endParaRPr lang="en-MY"/>
          </a:p>
        </p:txBody>
      </p:sp>
      <p:pic>
        <p:nvPicPr>
          <p:cNvPr id="26" name="Picture 68" descr="G:\MAC\Press\WORD TEMPLATES 2002\word graphics\corporate\corpV_3 300_lzw.tif">
            <a:extLst>
              <a:ext uri="{FF2B5EF4-FFF2-40B4-BE49-F238E27FC236}">
                <a16:creationId xmlns:a16="http://schemas.microsoft.com/office/drawing/2014/main" id="{068AC753-3FA7-48E1-A2CF-FB6E6D704A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27" name="矩形: 圓角 19">
            <a:extLst>
              <a:ext uri="{FF2B5EF4-FFF2-40B4-BE49-F238E27FC236}">
                <a16:creationId xmlns:a16="http://schemas.microsoft.com/office/drawing/2014/main" id="{2780B30C-6954-4C1D-9B47-67DDFB44D963}"/>
              </a:ext>
            </a:extLst>
          </p:cNvPr>
          <p:cNvSpPr/>
          <p:nvPr/>
        </p:nvSpPr>
        <p:spPr>
          <a:xfrm>
            <a:off x="1473199" y="1822293"/>
            <a:ext cx="4367903" cy="439860"/>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Relevant</a:t>
            </a:r>
            <a:r>
              <a:rPr lang="zh-TW" altLang="en-US" sz="2400" dirty="0">
                <a:solidFill>
                  <a:schemeClr val="tx1"/>
                </a:solidFill>
              </a:rPr>
              <a:t> </a:t>
            </a:r>
            <a:r>
              <a:rPr lang="en-US" altLang="zh-TW" sz="2400" dirty="0">
                <a:solidFill>
                  <a:schemeClr val="tx1"/>
                </a:solidFill>
              </a:rPr>
              <a:t>Experience </a:t>
            </a:r>
            <a:endParaRPr lang="zh-TW" altLang="en-US" sz="2400" dirty="0">
              <a:solidFill>
                <a:schemeClr val="tx1"/>
              </a:solidFill>
            </a:endParaRPr>
          </a:p>
        </p:txBody>
      </p:sp>
    </p:spTree>
    <p:extLst>
      <p:ext uri="{BB962C8B-B14F-4D97-AF65-F5344CB8AC3E}">
        <p14:creationId xmlns:p14="http://schemas.microsoft.com/office/powerpoint/2010/main" val="31874975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71B4B-CA0F-171A-42BE-3097A2C1D3D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DD931D9-932B-A9B8-C2DE-F4F4E0712501}"/>
              </a:ext>
            </a:extLst>
          </p:cNvPr>
          <p:cNvSpPr>
            <a:spLocks noGrp="1"/>
          </p:cNvSpPr>
          <p:nvPr>
            <p:ph type="title"/>
          </p:nvPr>
        </p:nvSpPr>
        <p:spPr/>
        <p:txBody>
          <a:bodyPr/>
          <a:lstStyle/>
          <a:p>
            <a:endParaRPr lang="zh-TW" altLang="en-US" dirty="0"/>
          </a:p>
        </p:txBody>
      </p:sp>
      <p:sp>
        <p:nvSpPr>
          <p:cNvPr id="28" name="矩形: 圓角 27">
            <a:extLst>
              <a:ext uri="{FF2B5EF4-FFF2-40B4-BE49-F238E27FC236}">
                <a16:creationId xmlns:a16="http://schemas.microsoft.com/office/drawing/2014/main" id="{898770F1-CA71-A147-E531-71401CAF7B5F}"/>
              </a:ext>
            </a:extLst>
          </p:cNvPr>
          <p:cNvSpPr/>
          <p:nvPr/>
        </p:nvSpPr>
        <p:spPr>
          <a:xfrm>
            <a:off x="5873067" y="182974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10000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Picture 2">
            <a:extLst>
              <a:ext uri="{FF2B5EF4-FFF2-40B4-BE49-F238E27FC236}">
                <a16:creationId xmlns:a16="http://schemas.microsoft.com/office/drawing/2014/main" id="{DBAF75EF-479B-843B-53D1-BC3B57CC3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422" y="28404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B1A837FB-4830-287B-A75C-9D028B77584C}"/>
              </a:ext>
            </a:extLst>
          </p:cNvPr>
          <p:cNvCxnSpPr>
            <a:cxnSpLocks/>
          </p:cNvCxnSpPr>
          <p:nvPr/>
        </p:nvCxnSpPr>
        <p:spPr>
          <a:xfrm flipV="1">
            <a:off x="6617022" y="133042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03C706CD-D99D-B527-B0A9-36D8311E2C05}"/>
              </a:ext>
            </a:extLst>
          </p:cNvPr>
          <p:cNvCxnSpPr>
            <a:cxnSpLocks/>
          </p:cNvCxnSpPr>
          <p:nvPr/>
        </p:nvCxnSpPr>
        <p:spPr>
          <a:xfrm>
            <a:off x="7902072" y="131418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圓角 5">
            <a:extLst>
              <a:ext uri="{FF2B5EF4-FFF2-40B4-BE49-F238E27FC236}">
                <a16:creationId xmlns:a16="http://schemas.microsoft.com/office/drawing/2014/main" id="{51E2AFAE-0D25-DB2F-FDF5-6C7BD2107CEB}"/>
              </a:ext>
            </a:extLst>
          </p:cNvPr>
          <p:cNvSpPr/>
          <p:nvPr/>
        </p:nvSpPr>
        <p:spPr>
          <a:xfrm>
            <a:off x="7692117" y="1823395"/>
            <a:ext cx="1836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10000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B20A08CB-5108-1064-0626-CE25BDBFC541}"/>
              </a:ext>
            </a:extLst>
          </p:cNvPr>
          <p:cNvSpPr/>
          <p:nvPr/>
        </p:nvSpPr>
        <p:spPr>
          <a:xfrm>
            <a:off x="5700409" y="1738933"/>
            <a:ext cx="5778231" cy="52322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23ABF930-E396-8C98-6A01-2604A1A4C249}"/>
              </a:ext>
            </a:extLst>
          </p:cNvPr>
          <p:cNvSpPr/>
          <p:nvPr/>
        </p:nvSpPr>
        <p:spPr>
          <a:xfrm>
            <a:off x="9554272" y="1828767"/>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10001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0D0E8055-E911-77C9-6BF2-237F82976FD8}"/>
              </a:ext>
            </a:extLst>
          </p:cNvPr>
          <p:cNvSpPr/>
          <p:nvPr/>
        </p:nvSpPr>
        <p:spPr>
          <a:xfrm>
            <a:off x="8736944" y="2846179"/>
            <a:ext cx="1582346" cy="650829"/>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Write</a:t>
            </a:r>
          </a:p>
        </p:txBody>
      </p:sp>
      <p:cxnSp>
        <p:nvCxnSpPr>
          <p:cNvPr id="18" name="直線單箭頭接點 17">
            <a:extLst>
              <a:ext uri="{FF2B5EF4-FFF2-40B4-BE49-F238E27FC236}">
                <a16:creationId xmlns:a16="http://schemas.microsoft.com/office/drawing/2014/main" id="{F2046979-EA11-B021-064E-8EEC14E0C6E7}"/>
              </a:ext>
            </a:extLst>
          </p:cNvPr>
          <p:cNvCxnSpPr>
            <a:cxnSpLocks/>
          </p:cNvCxnSpPr>
          <p:nvPr/>
        </p:nvCxnSpPr>
        <p:spPr>
          <a:xfrm>
            <a:off x="9544200" y="2347403"/>
            <a:ext cx="0" cy="4716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矩形: 圓角 6">
            <a:extLst>
              <a:ext uri="{FF2B5EF4-FFF2-40B4-BE49-F238E27FC236}">
                <a16:creationId xmlns:a16="http://schemas.microsoft.com/office/drawing/2014/main" id="{497B5D0E-AF46-E409-06F1-6D1F11991035}"/>
              </a:ext>
            </a:extLst>
          </p:cNvPr>
          <p:cNvSpPr/>
          <p:nvPr/>
        </p:nvSpPr>
        <p:spPr>
          <a:xfrm>
            <a:off x="2766506" y="2819064"/>
            <a:ext cx="1582346" cy="634475"/>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DEC1052C-1B0E-C814-2D49-6B2B8986A5DA}"/>
              </a:ext>
            </a:extLst>
          </p:cNvPr>
          <p:cNvCxnSpPr>
            <a:cxnSpLocks/>
          </p:cNvCxnSpPr>
          <p:nvPr/>
        </p:nvCxnSpPr>
        <p:spPr>
          <a:xfrm flipV="1">
            <a:off x="3560167" y="2275054"/>
            <a:ext cx="0" cy="47203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CAF65C4F-E388-A522-EB5A-ED2F63E11835}"/>
              </a:ext>
            </a:extLst>
          </p:cNvPr>
          <p:cNvCxnSpPr>
            <a:cxnSpLocks/>
          </p:cNvCxnSpPr>
          <p:nvPr/>
        </p:nvCxnSpPr>
        <p:spPr>
          <a:xfrm>
            <a:off x="9554272" y="3532297"/>
            <a:ext cx="0" cy="21214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線單箭頭接點 40">
            <a:extLst>
              <a:ext uri="{FF2B5EF4-FFF2-40B4-BE49-F238E27FC236}">
                <a16:creationId xmlns:a16="http://schemas.microsoft.com/office/drawing/2014/main" id="{2B9EC28B-9ADB-6F74-E003-812EBDCB670E}"/>
              </a:ext>
            </a:extLst>
          </p:cNvPr>
          <p:cNvCxnSpPr>
            <a:cxnSpLocks/>
          </p:cNvCxnSpPr>
          <p:nvPr/>
        </p:nvCxnSpPr>
        <p:spPr>
          <a:xfrm flipV="1">
            <a:off x="3557679" y="3497008"/>
            <a:ext cx="0" cy="39599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矩形: 圓角 47">
            <a:extLst>
              <a:ext uri="{FF2B5EF4-FFF2-40B4-BE49-F238E27FC236}">
                <a16:creationId xmlns:a16="http://schemas.microsoft.com/office/drawing/2014/main" id="{A9E45915-82F4-FC20-82C9-578376E06850}"/>
              </a:ext>
            </a:extLst>
          </p:cNvPr>
          <p:cNvSpPr/>
          <p:nvPr/>
        </p:nvSpPr>
        <p:spPr>
          <a:xfrm>
            <a:off x="6190560" y="4310393"/>
            <a:ext cx="2540704" cy="634475"/>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Calibri" panose="020F0502020204030204"/>
                <a:ea typeface="新細明體" panose="02020500000000000000" pitchFamily="18" charset="-120"/>
              </a:rPr>
              <a:t>Reflection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0" name="群組 9">
            <a:extLst>
              <a:ext uri="{FF2B5EF4-FFF2-40B4-BE49-F238E27FC236}">
                <a16:creationId xmlns:a16="http://schemas.microsoft.com/office/drawing/2014/main" id="{285FC103-CE87-79C7-4C03-A4A6FEAF364D}"/>
              </a:ext>
            </a:extLst>
          </p:cNvPr>
          <p:cNvGrpSpPr/>
          <p:nvPr/>
        </p:nvGrpSpPr>
        <p:grpSpPr>
          <a:xfrm>
            <a:off x="1642814" y="4146280"/>
            <a:ext cx="3724738" cy="875501"/>
            <a:chOff x="1642814" y="4507986"/>
            <a:chExt cx="3724738" cy="875501"/>
          </a:xfrm>
        </p:grpSpPr>
        <p:sp>
          <p:nvSpPr>
            <p:cNvPr id="3" name="矩形: 圓角 2">
              <a:extLst>
                <a:ext uri="{FF2B5EF4-FFF2-40B4-BE49-F238E27FC236}">
                  <a16:creationId xmlns:a16="http://schemas.microsoft.com/office/drawing/2014/main" id="{6BD15CF8-B44E-FE24-8695-39A56C6B6EB8}"/>
                </a:ext>
              </a:extLst>
            </p:cNvPr>
            <p:cNvSpPr/>
            <p:nvPr/>
          </p:nvSpPr>
          <p:spPr>
            <a:xfrm>
              <a:off x="1642814" y="4507986"/>
              <a:ext cx="1800000"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thought 1</a:t>
              </a:r>
              <a:endParaRPr lang="zh-TW" altLang="en-US" sz="2400" dirty="0"/>
            </a:p>
          </p:txBody>
        </p:sp>
        <p:sp>
          <p:nvSpPr>
            <p:cNvPr id="4" name="矩形: 圓角 3">
              <a:extLst>
                <a:ext uri="{FF2B5EF4-FFF2-40B4-BE49-F238E27FC236}">
                  <a16:creationId xmlns:a16="http://schemas.microsoft.com/office/drawing/2014/main" id="{0E901212-E13F-3537-429D-63E3BB9786BD}"/>
                </a:ext>
              </a:extLst>
            </p:cNvPr>
            <p:cNvSpPr/>
            <p:nvPr/>
          </p:nvSpPr>
          <p:spPr>
            <a:xfrm>
              <a:off x="3567552" y="4507986"/>
              <a:ext cx="1800000"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thought 2</a:t>
              </a:r>
              <a:endParaRPr lang="zh-TW" altLang="en-US" sz="2400" dirty="0"/>
            </a:p>
          </p:txBody>
        </p:sp>
        <p:sp>
          <p:nvSpPr>
            <p:cNvPr id="5" name="矩形: 圓角 4">
              <a:extLst>
                <a:ext uri="{FF2B5EF4-FFF2-40B4-BE49-F238E27FC236}">
                  <a16:creationId xmlns:a16="http://schemas.microsoft.com/office/drawing/2014/main" id="{779A2B4E-D6F0-A51A-B701-F64E0D87858E}"/>
                </a:ext>
              </a:extLst>
            </p:cNvPr>
            <p:cNvSpPr/>
            <p:nvPr/>
          </p:nvSpPr>
          <p:spPr>
            <a:xfrm>
              <a:off x="1642814" y="5023487"/>
              <a:ext cx="1800000"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thought 3</a:t>
              </a:r>
              <a:endParaRPr lang="zh-TW" altLang="en-US" sz="2400" dirty="0"/>
            </a:p>
          </p:txBody>
        </p:sp>
        <p:sp>
          <p:nvSpPr>
            <p:cNvPr id="8" name="矩形: 圓角 7">
              <a:extLst>
                <a:ext uri="{FF2B5EF4-FFF2-40B4-BE49-F238E27FC236}">
                  <a16:creationId xmlns:a16="http://schemas.microsoft.com/office/drawing/2014/main" id="{ECDF41F1-C9AB-3254-D841-692C35459111}"/>
                </a:ext>
              </a:extLst>
            </p:cNvPr>
            <p:cNvSpPr/>
            <p:nvPr/>
          </p:nvSpPr>
          <p:spPr>
            <a:xfrm>
              <a:off x="3567552" y="5023487"/>
              <a:ext cx="1800000" cy="360000"/>
            </a:xfrm>
            <a:prstGeom prst="roundRect">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thought 4</a:t>
              </a:r>
              <a:endParaRPr lang="zh-TW" altLang="en-US" sz="2400" dirty="0"/>
            </a:p>
          </p:txBody>
        </p:sp>
      </p:grpSp>
      <p:sp>
        <p:nvSpPr>
          <p:cNvPr id="12" name="矩形: 圓角 11">
            <a:extLst>
              <a:ext uri="{FF2B5EF4-FFF2-40B4-BE49-F238E27FC236}">
                <a16:creationId xmlns:a16="http://schemas.microsoft.com/office/drawing/2014/main" id="{E1B0C7A6-AC01-34DC-9D1E-AF30E37194A1}"/>
              </a:ext>
            </a:extLst>
          </p:cNvPr>
          <p:cNvSpPr/>
          <p:nvPr/>
        </p:nvSpPr>
        <p:spPr>
          <a:xfrm>
            <a:off x="687023" y="5653771"/>
            <a:ext cx="10817953" cy="675982"/>
          </a:xfrm>
          <a:prstGeom prst="roundRect">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
        <p:nvSpPr>
          <p:cNvPr id="15" name="矩形: 圓角 14">
            <a:extLst>
              <a:ext uri="{FF2B5EF4-FFF2-40B4-BE49-F238E27FC236}">
                <a16:creationId xmlns:a16="http://schemas.microsoft.com/office/drawing/2014/main" id="{D7AA4C9F-0470-7673-60AA-9E28FA3AFF28}"/>
              </a:ext>
            </a:extLst>
          </p:cNvPr>
          <p:cNvSpPr/>
          <p:nvPr/>
        </p:nvSpPr>
        <p:spPr>
          <a:xfrm>
            <a:off x="966506" y="582218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goal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EB95E3F8-BC3E-49CF-F98A-CF6A585AEF96}"/>
              </a:ext>
            </a:extLst>
          </p:cNvPr>
          <p:cNvSpPr/>
          <p:nvPr/>
        </p:nvSpPr>
        <p:spPr>
          <a:xfrm>
            <a:off x="2766506" y="582695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271B3C71-F90C-AA1D-3EEA-AF7D4C7005A9}"/>
              </a:ext>
            </a:extLst>
          </p:cNvPr>
          <p:cNvSpPr/>
          <p:nvPr/>
        </p:nvSpPr>
        <p:spPr>
          <a:xfrm>
            <a:off x="4571681" y="582401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F63CAAAA-67CC-17E6-576F-71DE84121437}"/>
              </a:ext>
            </a:extLst>
          </p:cNvPr>
          <p:cNvSpPr txBox="1"/>
          <p:nvPr/>
        </p:nvSpPr>
        <p:spPr>
          <a:xfrm>
            <a:off x="6384093" y="5680555"/>
            <a:ext cx="14188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40C07B3C-986C-4469-DBD9-3F04124E2837}"/>
              </a:ext>
            </a:extLst>
          </p:cNvPr>
          <p:cNvSpPr/>
          <p:nvPr/>
        </p:nvSpPr>
        <p:spPr>
          <a:xfrm>
            <a:off x="7693186" y="584927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9999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B72C0041-46D9-3A9D-67C2-0C463F51CCF8}"/>
              </a:ext>
            </a:extLst>
          </p:cNvPr>
          <p:cNvSpPr/>
          <p:nvPr/>
        </p:nvSpPr>
        <p:spPr>
          <a:xfrm>
            <a:off x="9498361" y="584634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9999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B984A962-16A7-69B0-0DC4-EC56CE442349}"/>
              </a:ext>
            </a:extLst>
          </p:cNvPr>
          <p:cNvCxnSpPr>
            <a:cxnSpLocks/>
            <a:endCxn id="48" idx="2"/>
          </p:cNvCxnSpPr>
          <p:nvPr/>
        </p:nvCxnSpPr>
        <p:spPr>
          <a:xfrm flipV="1">
            <a:off x="7460912" y="4944868"/>
            <a:ext cx="0" cy="70890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單箭頭接點 36">
            <a:extLst>
              <a:ext uri="{FF2B5EF4-FFF2-40B4-BE49-F238E27FC236}">
                <a16:creationId xmlns:a16="http://schemas.microsoft.com/office/drawing/2014/main" id="{80802501-236E-7BE0-48E5-1B946DD3B4A3}"/>
              </a:ext>
            </a:extLst>
          </p:cNvPr>
          <p:cNvCxnSpPr>
            <a:cxnSpLocks/>
          </p:cNvCxnSpPr>
          <p:nvPr/>
        </p:nvCxnSpPr>
        <p:spPr>
          <a:xfrm flipH="1" flipV="1">
            <a:off x="5507882" y="4619059"/>
            <a:ext cx="632567"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矩形: 圓角 49">
            <a:extLst>
              <a:ext uri="{FF2B5EF4-FFF2-40B4-BE49-F238E27FC236}">
                <a16:creationId xmlns:a16="http://schemas.microsoft.com/office/drawing/2014/main" id="{AB644487-BA37-F529-E14C-E32F059B44F5}"/>
              </a:ext>
            </a:extLst>
          </p:cNvPr>
          <p:cNvSpPr/>
          <p:nvPr/>
        </p:nvSpPr>
        <p:spPr>
          <a:xfrm>
            <a:off x="1422804" y="4012328"/>
            <a:ext cx="4127911" cy="1160669"/>
          </a:xfrm>
          <a:prstGeom prst="roundRect">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
        <p:nvSpPr>
          <p:cNvPr id="56" name="文字方塊 55">
            <a:extLst>
              <a:ext uri="{FF2B5EF4-FFF2-40B4-BE49-F238E27FC236}">
                <a16:creationId xmlns:a16="http://schemas.microsoft.com/office/drawing/2014/main" id="{9A7AC2BB-56A2-1AEB-16AA-8126359F43EE}"/>
              </a:ext>
            </a:extLst>
          </p:cNvPr>
          <p:cNvSpPr txBox="1"/>
          <p:nvPr/>
        </p:nvSpPr>
        <p:spPr>
          <a:xfrm>
            <a:off x="6000731" y="3113714"/>
            <a:ext cx="2658577" cy="1200329"/>
          </a:xfrm>
          <a:prstGeom prst="rect">
            <a:avLst/>
          </a:prstGeom>
          <a:noFill/>
        </p:spPr>
        <p:txBody>
          <a:bodyPr wrap="square" rtlCol="0">
            <a:spAutoFit/>
          </a:bodyPr>
          <a:lstStyle/>
          <a:p>
            <a:pPr algn="ctr"/>
            <a:r>
              <a:rPr lang="en-US" sz="2400" dirty="0"/>
              <a:t>Analyze, evaluate, or revise its own memory</a:t>
            </a:r>
            <a:endParaRPr lang="en-US" altLang="zh-TW" sz="2200" dirty="0">
              <a:latin typeface="微軟正黑體" panose="020B0604030504040204" pitchFamily="34" charset="-120"/>
              <a:ea typeface="微軟正黑體" panose="020B0604030504040204" pitchFamily="34" charset="-120"/>
            </a:endParaRPr>
          </a:p>
        </p:txBody>
      </p:sp>
      <p:sp>
        <p:nvSpPr>
          <p:cNvPr id="34" name="矩形: 圓角 19">
            <a:extLst>
              <a:ext uri="{FF2B5EF4-FFF2-40B4-BE49-F238E27FC236}">
                <a16:creationId xmlns:a16="http://schemas.microsoft.com/office/drawing/2014/main" id="{60F8A321-837A-4736-9B7D-ED5F2AEE3C4F}"/>
              </a:ext>
            </a:extLst>
          </p:cNvPr>
          <p:cNvSpPr/>
          <p:nvPr/>
        </p:nvSpPr>
        <p:spPr>
          <a:xfrm>
            <a:off x="1473199" y="1822293"/>
            <a:ext cx="4367903" cy="439860"/>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Relevant</a:t>
            </a:r>
            <a:r>
              <a:rPr lang="zh-TW" altLang="en-US" sz="2400" dirty="0">
                <a:solidFill>
                  <a:schemeClr val="tx1"/>
                </a:solidFill>
              </a:rPr>
              <a:t> </a:t>
            </a:r>
            <a:r>
              <a:rPr lang="en-US" altLang="zh-TW" sz="2400" dirty="0">
                <a:solidFill>
                  <a:schemeClr val="tx1"/>
                </a:solidFill>
              </a:rPr>
              <a:t>Experience </a:t>
            </a:r>
            <a:endParaRPr lang="zh-TW" altLang="en-US" sz="2400" dirty="0">
              <a:solidFill>
                <a:schemeClr val="tx1"/>
              </a:solidFill>
            </a:endParaRPr>
          </a:p>
        </p:txBody>
      </p:sp>
      <p:pic>
        <p:nvPicPr>
          <p:cNvPr id="35" name="Picture 68" descr="G:\MAC\Press\WORD TEMPLATES 2002\word graphics\corporate\corpV_3 300_lzw.tif">
            <a:extLst>
              <a:ext uri="{FF2B5EF4-FFF2-40B4-BE49-F238E27FC236}">
                <a16:creationId xmlns:a16="http://schemas.microsoft.com/office/drawing/2014/main" id="{6DDCF12F-6C7B-46C9-B0B2-EBD0724224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144230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2" grpId="0" animBg="1"/>
      <p:bldP spid="50" grpId="0" animBg="1"/>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4403-26A7-3D86-8F95-AA3FF490CF1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E3A79B1-271C-A9D6-15B0-0DC77487BB42}"/>
              </a:ext>
            </a:extLst>
          </p:cNvPr>
          <p:cNvSpPr>
            <a:spLocks noGrp="1"/>
          </p:cNvSpPr>
          <p:nvPr>
            <p:ph type="title"/>
          </p:nvPr>
        </p:nvSpPr>
        <p:spPr/>
        <p:txBody>
          <a:bodyPr/>
          <a:lstStyle/>
          <a:p>
            <a:endParaRPr lang="zh-TW" altLang="en-US" dirty="0"/>
          </a:p>
        </p:txBody>
      </p:sp>
      <p:sp>
        <p:nvSpPr>
          <p:cNvPr id="28" name="矩形: 圓角 27">
            <a:extLst>
              <a:ext uri="{FF2B5EF4-FFF2-40B4-BE49-F238E27FC236}">
                <a16:creationId xmlns:a16="http://schemas.microsoft.com/office/drawing/2014/main" id="{4D6C2259-73EF-228C-0102-87755FFB20A4}"/>
              </a:ext>
            </a:extLst>
          </p:cNvPr>
          <p:cNvSpPr/>
          <p:nvPr/>
        </p:nvSpPr>
        <p:spPr>
          <a:xfrm>
            <a:off x="5873067" y="1829745"/>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10000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Picture 2">
            <a:extLst>
              <a:ext uri="{FF2B5EF4-FFF2-40B4-BE49-F238E27FC236}">
                <a16:creationId xmlns:a16="http://schemas.microsoft.com/office/drawing/2014/main" id="{784E557A-A571-D47C-1156-C8CC37D03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422" y="284045"/>
            <a:ext cx="1219200" cy="1219201"/>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a:extLst>
              <a:ext uri="{FF2B5EF4-FFF2-40B4-BE49-F238E27FC236}">
                <a16:creationId xmlns:a16="http://schemas.microsoft.com/office/drawing/2014/main" id="{80D08E90-149C-7EA9-849D-F5F16B63CE2D}"/>
              </a:ext>
            </a:extLst>
          </p:cNvPr>
          <p:cNvCxnSpPr>
            <a:cxnSpLocks/>
          </p:cNvCxnSpPr>
          <p:nvPr/>
        </p:nvCxnSpPr>
        <p:spPr>
          <a:xfrm flipV="1">
            <a:off x="6617022" y="133042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6280AA1A-D889-FB19-2DE6-E2EFDF88C45C}"/>
              </a:ext>
            </a:extLst>
          </p:cNvPr>
          <p:cNvCxnSpPr>
            <a:cxnSpLocks/>
          </p:cNvCxnSpPr>
          <p:nvPr/>
        </p:nvCxnSpPr>
        <p:spPr>
          <a:xfrm>
            <a:off x="7902072" y="1314182"/>
            <a:ext cx="449100" cy="3972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圓角 5">
            <a:extLst>
              <a:ext uri="{FF2B5EF4-FFF2-40B4-BE49-F238E27FC236}">
                <a16:creationId xmlns:a16="http://schemas.microsoft.com/office/drawing/2014/main" id="{F13E1C9B-A6A7-B2FC-ACF0-C2C2F17E9BC4}"/>
              </a:ext>
            </a:extLst>
          </p:cNvPr>
          <p:cNvSpPr/>
          <p:nvPr/>
        </p:nvSpPr>
        <p:spPr>
          <a:xfrm>
            <a:off x="7692117" y="1823395"/>
            <a:ext cx="1836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10000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D4E54145-68B7-116E-94C6-AD7CBA7DDEF7}"/>
              </a:ext>
            </a:extLst>
          </p:cNvPr>
          <p:cNvSpPr/>
          <p:nvPr/>
        </p:nvSpPr>
        <p:spPr>
          <a:xfrm>
            <a:off x="5700409" y="1738933"/>
            <a:ext cx="5778231" cy="52322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矩形: 圓角 15">
            <a:extLst>
              <a:ext uri="{FF2B5EF4-FFF2-40B4-BE49-F238E27FC236}">
                <a16:creationId xmlns:a16="http://schemas.microsoft.com/office/drawing/2014/main" id="{E4ACEA68-02AA-612D-6B94-CA6C14F448C5}"/>
              </a:ext>
            </a:extLst>
          </p:cNvPr>
          <p:cNvSpPr/>
          <p:nvPr/>
        </p:nvSpPr>
        <p:spPr>
          <a:xfrm>
            <a:off x="9554272" y="1828767"/>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10001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AF5D2BF6-DC0C-A9B0-C542-3270A2DBA3F9}"/>
              </a:ext>
            </a:extLst>
          </p:cNvPr>
          <p:cNvSpPr/>
          <p:nvPr/>
        </p:nvSpPr>
        <p:spPr>
          <a:xfrm>
            <a:off x="8736944" y="2846179"/>
            <a:ext cx="1582346" cy="650829"/>
          </a:xfrm>
          <a:prstGeom prst="roundRect">
            <a:avLst/>
          </a:prstGeom>
          <a:solidFill>
            <a:schemeClr val="accent4">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Write</a:t>
            </a:r>
          </a:p>
        </p:txBody>
      </p:sp>
      <p:cxnSp>
        <p:nvCxnSpPr>
          <p:cNvPr id="18" name="直線單箭頭接點 17">
            <a:extLst>
              <a:ext uri="{FF2B5EF4-FFF2-40B4-BE49-F238E27FC236}">
                <a16:creationId xmlns:a16="http://schemas.microsoft.com/office/drawing/2014/main" id="{581FD0BC-6FDC-70E0-A295-E10C72C2A54E}"/>
              </a:ext>
            </a:extLst>
          </p:cNvPr>
          <p:cNvCxnSpPr>
            <a:cxnSpLocks/>
          </p:cNvCxnSpPr>
          <p:nvPr/>
        </p:nvCxnSpPr>
        <p:spPr>
          <a:xfrm>
            <a:off x="9544200" y="2347403"/>
            <a:ext cx="0" cy="4716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矩形: 圓角 6">
            <a:extLst>
              <a:ext uri="{FF2B5EF4-FFF2-40B4-BE49-F238E27FC236}">
                <a16:creationId xmlns:a16="http://schemas.microsoft.com/office/drawing/2014/main" id="{86CF29AC-3907-0903-1C04-7682E3E11042}"/>
              </a:ext>
            </a:extLst>
          </p:cNvPr>
          <p:cNvSpPr/>
          <p:nvPr/>
        </p:nvSpPr>
        <p:spPr>
          <a:xfrm>
            <a:off x="2766506" y="2819064"/>
            <a:ext cx="1582346" cy="634475"/>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Read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1" name="直線單箭頭接點 10">
            <a:extLst>
              <a:ext uri="{FF2B5EF4-FFF2-40B4-BE49-F238E27FC236}">
                <a16:creationId xmlns:a16="http://schemas.microsoft.com/office/drawing/2014/main" id="{16A6C92D-557A-43E1-818F-B71774374869}"/>
              </a:ext>
            </a:extLst>
          </p:cNvPr>
          <p:cNvCxnSpPr>
            <a:cxnSpLocks/>
          </p:cNvCxnSpPr>
          <p:nvPr/>
        </p:nvCxnSpPr>
        <p:spPr>
          <a:xfrm flipV="1">
            <a:off x="3560167" y="2275054"/>
            <a:ext cx="0" cy="47203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39">
            <a:extLst>
              <a:ext uri="{FF2B5EF4-FFF2-40B4-BE49-F238E27FC236}">
                <a16:creationId xmlns:a16="http://schemas.microsoft.com/office/drawing/2014/main" id="{4E2424D9-F91A-79D4-7075-2F053BBE8607}"/>
              </a:ext>
            </a:extLst>
          </p:cNvPr>
          <p:cNvCxnSpPr>
            <a:cxnSpLocks/>
          </p:cNvCxnSpPr>
          <p:nvPr/>
        </p:nvCxnSpPr>
        <p:spPr>
          <a:xfrm>
            <a:off x="9554272" y="3532297"/>
            <a:ext cx="0" cy="212147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線單箭頭接點 40">
            <a:extLst>
              <a:ext uri="{FF2B5EF4-FFF2-40B4-BE49-F238E27FC236}">
                <a16:creationId xmlns:a16="http://schemas.microsoft.com/office/drawing/2014/main" id="{1120BF9F-4E74-2CFC-CCB1-C6C835B67F6E}"/>
              </a:ext>
            </a:extLst>
          </p:cNvPr>
          <p:cNvCxnSpPr>
            <a:cxnSpLocks/>
            <a:stCxn id="13" idx="0"/>
          </p:cNvCxnSpPr>
          <p:nvPr/>
        </p:nvCxnSpPr>
        <p:spPr>
          <a:xfrm flipV="1">
            <a:off x="3543246" y="3497008"/>
            <a:ext cx="0" cy="59971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矩形: 圓角 47">
            <a:extLst>
              <a:ext uri="{FF2B5EF4-FFF2-40B4-BE49-F238E27FC236}">
                <a16:creationId xmlns:a16="http://schemas.microsoft.com/office/drawing/2014/main" id="{F7F68EBB-ABD2-1468-FF87-DFD83112B43C}"/>
              </a:ext>
            </a:extLst>
          </p:cNvPr>
          <p:cNvSpPr/>
          <p:nvPr/>
        </p:nvSpPr>
        <p:spPr>
          <a:xfrm>
            <a:off x="6190560" y="4310393"/>
            <a:ext cx="2540704" cy="634475"/>
          </a:xfrm>
          <a:prstGeom prst="roundRect">
            <a:avLst/>
          </a:prstGeom>
          <a:solidFill>
            <a:schemeClr val="accent6">
              <a:lumMod val="20000"/>
              <a:lumOff val="80000"/>
            </a:schemeClr>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Calibri" panose="020F0502020204030204"/>
                <a:ea typeface="新細明體" panose="02020500000000000000" pitchFamily="18" charset="-120"/>
              </a:rPr>
              <a:t>Reflection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矩形: 圓角 11">
            <a:extLst>
              <a:ext uri="{FF2B5EF4-FFF2-40B4-BE49-F238E27FC236}">
                <a16:creationId xmlns:a16="http://schemas.microsoft.com/office/drawing/2014/main" id="{E60953BB-A65C-D925-A7D4-3AC4C2111625}"/>
              </a:ext>
            </a:extLst>
          </p:cNvPr>
          <p:cNvSpPr/>
          <p:nvPr/>
        </p:nvSpPr>
        <p:spPr>
          <a:xfrm>
            <a:off x="687023" y="5653771"/>
            <a:ext cx="10817953" cy="675982"/>
          </a:xfrm>
          <a:prstGeom prst="roundRect">
            <a:avLst/>
          </a:prstGeom>
          <a:noFill/>
          <a:ln w="381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dirty="0">
              <a:solidFill>
                <a:schemeClr val="tx1"/>
              </a:solidFill>
            </a:endParaRPr>
          </a:p>
        </p:txBody>
      </p:sp>
      <p:sp>
        <p:nvSpPr>
          <p:cNvPr id="15" name="矩形: 圓角 14">
            <a:extLst>
              <a:ext uri="{FF2B5EF4-FFF2-40B4-BE49-F238E27FC236}">
                <a16:creationId xmlns:a16="http://schemas.microsoft.com/office/drawing/2014/main" id="{58EF112F-6953-3487-D175-CA020E903118}"/>
              </a:ext>
            </a:extLst>
          </p:cNvPr>
          <p:cNvSpPr/>
          <p:nvPr/>
        </p:nvSpPr>
        <p:spPr>
          <a:xfrm>
            <a:off x="966506" y="5822185"/>
            <a:ext cx="1800000" cy="360000"/>
          </a:xfrm>
          <a:prstGeom prst="round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goal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圓角 18">
            <a:extLst>
              <a:ext uri="{FF2B5EF4-FFF2-40B4-BE49-F238E27FC236}">
                <a16:creationId xmlns:a16="http://schemas.microsoft.com/office/drawing/2014/main" id="{4B8F86FB-B7CC-48F8-02F3-655BE906E51F}"/>
              </a:ext>
            </a:extLst>
          </p:cNvPr>
          <p:cNvSpPr/>
          <p:nvPr/>
        </p:nvSpPr>
        <p:spPr>
          <a:xfrm>
            <a:off x="2766506" y="582695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94EBED02-0839-584D-F305-FCE5EC421DCF}"/>
              </a:ext>
            </a:extLst>
          </p:cNvPr>
          <p:cNvSpPr/>
          <p:nvPr/>
        </p:nvSpPr>
        <p:spPr>
          <a:xfrm>
            <a:off x="4571681" y="5824019"/>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FA41081D-C773-3C6C-0F4E-544FC3F1E06E}"/>
              </a:ext>
            </a:extLst>
          </p:cNvPr>
          <p:cNvSpPr txBox="1"/>
          <p:nvPr/>
        </p:nvSpPr>
        <p:spPr>
          <a:xfrm>
            <a:off x="6384093" y="5680555"/>
            <a:ext cx="14188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圓角 25">
            <a:extLst>
              <a:ext uri="{FF2B5EF4-FFF2-40B4-BE49-F238E27FC236}">
                <a16:creationId xmlns:a16="http://schemas.microsoft.com/office/drawing/2014/main" id="{8098B0D9-0084-5633-4390-3CB725FF874B}"/>
              </a:ext>
            </a:extLst>
          </p:cNvPr>
          <p:cNvSpPr/>
          <p:nvPr/>
        </p:nvSpPr>
        <p:spPr>
          <a:xfrm>
            <a:off x="7693186" y="5849272"/>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altLang="zh-TW" sz="2400" dirty="0" err="1"/>
              <a:t>obs</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9999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矩形: 圓角 26">
            <a:extLst>
              <a:ext uri="{FF2B5EF4-FFF2-40B4-BE49-F238E27FC236}">
                <a16:creationId xmlns:a16="http://schemas.microsoft.com/office/drawing/2014/main" id="{1866622B-4A5E-6B75-F3CF-740454F6730D}"/>
              </a:ext>
            </a:extLst>
          </p:cNvPr>
          <p:cNvSpPr/>
          <p:nvPr/>
        </p:nvSpPr>
        <p:spPr>
          <a:xfrm>
            <a:off x="9498361" y="5846341"/>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action 9999</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0" name="直線單箭頭接點 29">
            <a:extLst>
              <a:ext uri="{FF2B5EF4-FFF2-40B4-BE49-F238E27FC236}">
                <a16:creationId xmlns:a16="http://schemas.microsoft.com/office/drawing/2014/main" id="{C86E78C3-6165-28FF-9911-27413E89CA95}"/>
              </a:ext>
            </a:extLst>
          </p:cNvPr>
          <p:cNvCxnSpPr>
            <a:cxnSpLocks/>
            <a:endCxn id="48" idx="2"/>
          </p:cNvCxnSpPr>
          <p:nvPr/>
        </p:nvCxnSpPr>
        <p:spPr>
          <a:xfrm flipV="1">
            <a:off x="7460912" y="4944868"/>
            <a:ext cx="0" cy="70890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單箭頭接點 36">
            <a:extLst>
              <a:ext uri="{FF2B5EF4-FFF2-40B4-BE49-F238E27FC236}">
                <a16:creationId xmlns:a16="http://schemas.microsoft.com/office/drawing/2014/main" id="{261F4B80-8974-0ABC-1D3E-5AA708CB01C5}"/>
              </a:ext>
            </a:extLst>
          </p:cNvPr>
          <p:cNvCxnSpPr>
            <a:cxnSpLocks/>
          </p:cNvCxnSpPr>
          <p:nvPr/>
        </p:nvCxnSpPr>
        <p:spPr>
          <a:xfrm flipH="1">
            <a:off x="4239857" y="4619060"/>
            <a:ext cx="1900592"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文字方塊 12">
            <a:extLst>
              <a:ext uri="{FF2B5EF4-FFF2-40B4-BE49-F238E27FC236}">
                <a16:creationId xmlns:a16="http://schemas.microsoft.com/office/drawing/2014/main" id="{57C004FA-2A67-6249-7BF7-15FBF4E114FB}"/>
              </a:ext>
            </a:extLst>
          </p:cNvPr>
          <p:cNvSpPr txBox="1"/>
          <p:nvPr/>
        </p:nvSpPr>
        <p:spPr>
          <a:xfrm>
            <a:off x="1837313" y="4096718"/>
            <a:ext cx="341186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Knowledge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Graph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6">
            <a:extLst>
              <a:ext uri="{FF2B5EF4-FFF2-40B4-BE49-F238E27FC236}">
                <a16:creationId xmlns:a16="http://schemas.microsoft.com/office/drawing/2014/main" id="{99239146-261D-2B2A-6E90-DC57A00DB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226" y="3988529"/>
            <a:ext cx="1056501" cy="105650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群組 24">
            <a:extLst>
              <a:ext uri="{FF2B5EF4-FFF2-40B4-BE49-F238E27FC236}">
                <a16:creationId xmlns:a16="http://schemas.microsoft.com/office/drawing/2014/main" id="{6056E957-4C00-F36F-CCC6-A48780BEED7E}"/>
              </a:ext>
            </a:extLst>
          </p:cNvPr>
          <p:cNvGrpSpPr/>
          <p:nvPr/>
        </p:nvGrpSpPr>
        <p:grpSpPr>
          <a:xfrm>
            <a:off x="4854072" y="2388046"/>
            <a:ext cx="6096000" cy="1578043"/>
            <a:chOff x="8596200" y="12643"/>
            <a:chExt cx="6096000" cy="1578043"/>
          </a:xfrm>
        </p:grpSpPr>
        <p:sp>
          <p:nvSpPr>
            <p:cNvPr id="29" name="文字方塊 28">
              <a:extLst>
                <a:ext uri="{FF2B5EF4-FFF2-40B4-BE49-F238E27FC236}">
                  <a16:creationId xmlns:a16="http://schemas.microsoft.com/office/drawing/2014/main" id="{18F7163C-278E-D39B-68CA-606A24EEC0E0}"/>
                </a:ext>
              </a:extLst>
            </p:cNvPr>
            <p:cNvSpPr txBox="1"/>
            <p:nvPr/>
          </p:nvSpPr>
          <p:spPr>
            <a:xfrm>
              <a:off x="8596200" y="477239"/>
              <a:ext cx="3886200" cy="369332"/>
            </a:xfrm>
            <a:prstGeom prst="rect">
              <a:avLst/>
            </a:prstGeom>
            <a:noFill/>
          </p:spPr>
          <p:txBody>
            <a:bodyPr wrap="square">
              <a:spAutoFit/>
            </a:bodyPr>
            <a:lstStyle/>
            <a:p>
              <a:r>
                <a:rPr lang="zh-TW" altLang="en-US" dirty="0"/>
                <a:t>https://arxiv.org/abs/2404.16130</a:t>
              </a:r>
            </a:p>
          </p:txBody>
        </p:sp>
        <p:sp>
          <p:nvSpPr>
            <p:cNvPr id="34" name="文字方塊 33">
              <a:extLst>
                <a:ext uri="{FF2B5EF4-FFF2-40B4-BE49-F238E27FC236}">
                  <a16:creationId xmlns:a16="http://schemas.microsoft.com/office/drawing/2014/main" id="{3FCCE265-D9A2-7F66-8596-FE623A5535F6}"/>
                </a:ext>
              </a:extLst>
            </p:cNvPr>
            <p:cNvSpPr txBox="1"/>
            <p:nvPr/>
          </p:nvSpPr>
          <p:spPr>
            <a:xfrm>
              <a:off x="8596200" y="12643"/>
              <a:ext cx="1771650" cy="461665"/>
            </a:xfrm>
            <a:prstGeom prst="rect">
              <a:avLst/>
            </a:prstGeom>
            <a:noFill/>
          </p:spPr>
          <p:txBody>
            <a:bodyPr wrap="square">
              <a:spAutoFit/>
            </a:bodyPr>
            <a:lstStyle/>
            <a:p>
              <a:r>
                <a:rPr lang="en-US" altLang="zh-TW" sz="2400" dirty="0" err="1"/>
                <a:t>GraphRAG</a:t>
              </a:r>
              <a:endParaRPr lang="en-US" altLang="zh-TW" sz="2400" dirty="0"/>
            </a:p>
          </p:txBody>
        </p:sp>
        <p:sp>
          <p:nvSpPr>
            <p:cNvPr id="35" name="文字方塊 34">
              <a:extLst>
                <a:ext uri="{FF2B5EF4-FFF2-40B4-BE49-F238E27FC236}">
                  <a16:creationId xmlns:a16="http://schemas.microsoft.com/office/drawing/2014/main" id="{D574BE8A-2F18-BFC1-3062-4F8091D88B97}"/>
                </a:ext>
              </a:extLst>
            </p:cNvPr>
            <p:cNvSpPr txBox="1"/>
            <p:nvPr/>
          </p:nvSpPr>
          <p:spPr>
            <a:xfrm>
              <a:off x="8596200" y="759689"/>
              <a:ext cx="3314700" cy="461665"/>
            </a:xfrm>
            <a:prstGeom prst="rect">
              <a:avLst/>
            </a:prstGeom>
            <a:noFill/>
          </p:spPr>
          <p:txBody>
            <a:bodyPr wrap="square">
              <a:spAutoFit/>
            </a:bodyPr>
            <a:lstStyle/>
            <a:p>
              <a:r>
                <a:rPr lang="en-US" altLang="zh-TW" sz="2400" dirty="0" err="1"/>
                <a:t>HippoRAG</a:t>
              </a:r>
              <a:endParaRPr lang="en-US" altLang="zh-TW" sz="2400" dirty="0"/>
            </a:p>
          </p:txBody>
        </p:sp>
        <p:sp>
          <p:nvSpPr>
            <p:cNvPr id="36" name="文字方塊 35">
              <a:extLst>
                <a:ext uri="{FF2B5EF4-FFF2-40B4-BE49-F238E27FC236}">
                  <a16:creationId xmlns:a16="http://schemas.microsoft.com/office/drawing/2014/main" id="{FDF838F4-3A43-929A-154D-BAA382D6FBA8}"/>
                </a:ext>
              </a:extLst>
            </p:cNvPr>
            <p:cNvSpPr txBox="1"/>
            <p:nvPr/>
          </p:nvSpPr>
          <p:spPr>
            <a:xfrm>
              <a:off x="8596200" y="1221354"/>
              <a:ext cx="6096000" cy="369332"/>
            </a:xfrm>
            <a:prstGeom prst="rect">
              <a:avLst/>
            </a:prstGeom>
            <a:noFill/>
          </p:spPr>
          <p:txBody>
            <a:bodyPr wrap="square">
              <a:spAutoFit/>
            </a:bodyPr>
            <a:lstStyle/>
            <a:p>
              <a:r>
                <a:rPr lang="zh-TW" altLang="en-US" dirty="0"/>
                <a:t>https://arxiv.org/abs/2405.14831</a:t>
              </a:r>
            </a:p>
          </p:txBody>
        </p:sp>
      </p:grpSp>
      <p:pic>
        <p:nvPicPr>
          <p:cNvPr id="38" name="Picture 68" descr="G:\MAC\Press\WORD TEMPLATES 2002\word graphics\corporate\corpV_3 300_lzw.tif">
            <a:extLst>
              <a:ext uri="{FF2B5EF4-FFF2-40B4-BE49-F238E27FC236}">
                <a16:creationId xmlns:a16="http://schemas.microsoft.com/office/drawing/2014/main" id="{FEFBB36B-A8EF-4771-B35C-42C05FB017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39" name="矩形: 圓角 19">
            <a:extLst>
              <a:ext uri="{FF2B5EF4-FFF2-40B4-BE49-F238E27FC236}">
                <a16:creationId xmlns:a16="http://schemas.microsoft.com/office/drawing/2014/main" id="{1FEB7EB7-0CAD-4756-B6C6-5EEB6E915703}"/>
              </a:ext>
            </a:extLst>
          </p:cNvPr>
          <p:cNvSpPr/>
          <p:nvPr/>
        </p:nvSpPr>
        <p:spPr>
          <a:xfrm>
            <a:off x="1473199" y="1822293"/>
            <a:ext cx="4367903" cy="439860"/>
          </a:xfrm>
          <a:prstGeom prst="roundRect">
            <a:avLst/>
          </a:prstGeom>
          <a:noFill/>
          <a:ln w="381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Relevant</a:t>
            </a:r>
            <a:r>
              <a:rPr lang="zh-TW" altLang="en-US" sz="2400" dirty="0">
                <a:solidFill>
                  <a:schemeClr val="tx1"/>
                </a:solidFill>
              </a:rPr>
              <a:t> </a:t>
            </a:r>
            <a:r>
              <a:rPr lang="en-US" altLang="zh-TW" sz="2400" dirty="0">
                <a:solidFill>
                  <a:schemeClr val="tx1"/>
                </a:solidFill>
              </a:rPr>
              <a:t>Experience </a:t>
            </a:r>
            <a:endParaRPr lang="zh-TW" altLang="en-US" sz="2400" dirty="0">
              <a:solidFill>
                <a:schemeClr val="tx1"/>
              </a:solidFill>
            </a:endParaRPr>
          </a:p>
        </p:txBody>
      </p:sp>
    </p:spTree>
    <p:extLst>
      <p:ext uri="{BB962C8B-B14F-4D97-AF65-F5344CB8AC3E}">
        <p14:creationId xmlns:p14="http://schemas.microsoft.com/office/powerpoint/2010/main" val="2992857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6" name="Picture 2">
            <a:extLst>
              <a:ext uri="{FF2B5EF4-FFF2-40B4-BE49-F238E27FC236}">
                <a16:creationId xmlns:a16="http://schemas.microsoft.com/office/drawing/2014/main" id="{E92C1A04-CD8F-492B-96A8-1FF0AF32D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749" y="842824"/>
            <a:ext cx="15049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821F1C2-FBA5-46A6-A689-316A723C6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890" y="985698"/>
            <a:ext cx="1362075" cy="13620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1045B2B-DFA4-4D8E-A7BE-68AC10890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749" y="3780034"/>
            <a:ext cx="15049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2397499A-C197-409C-AD88-A50D29B3E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890" y="3922908"/>
            <a:ext cx="1362075" cy="1362076"/>
          </a:xfrm>
          <a:prstGeom prst="rect">
            <a:avLst/>
          </a:prstGeom>
          <a:noFill/>
          <a:extLst>
            <a:ext uri="{909E8E84-426E-40DD-AFC4-6F175D3DCCD1}">
              <a14:hiddenFill xmlns:a14="http://schemas.microsoft.com/office/drawing/2010/main">
                <a:solidFill>
                  <a:srgbClr val="FFFFFF"/>
                </a:solidFill>
              </a14:hiddenFill>
            </a:ext>
          </a:extLst>
        </p:spPr>
      </p:pic>
      <p:sp>
        <p:nvSpPr>
          <p:cNvPr id="10" name="語音泡泡: 圓角矩形 6">
            <a:extLst>
              <a:ext uri="{FF2B5EF4-FFF2-40B4-BE49-F238E27FC236}">
                <a16:creationId xmlns:a16="http://schemas.microsoft.com/office/drawing/2014/main" id="{9527F179-CFD7-4C00-BF0B-15AA9DF9C4F7}"/>
              </a:ext>
            </a:extLst>
          </p:cNvPr>
          <p:cNvSpPr/>
          <p:nvPr/>
        </p:nvSpPr>
        <p:spPr>
          <a:xfrm>
            <a:off x="6083799" y="636784"/>
            <a:ext cx="3409950" cy="697827"/>
          </a:xfrm>
          <a:prstGeom prst="wedgeRoundRectCallout">
            <a:avLst>
              <a:gd name="adj1" fmla="val -55403"/>
              <a:gd name="adj2" fmla="val 8819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altLang="zh-TW" sz="2400" dirty="0">
                <a:solidFill>
                  <a:schemeClr val="tx1"/>
                </a:solidFill>
                <a:latin typeface="微軟正黑體" panose="020B0604030504040204" pitchFamily="34" charset="-120"/>
                <a:ea typeface="微軟正黑體" panose="020B0604030504040204" pitchFamily="34" charset="-120"/>
              </a:rPr>
              <a:t>Translate […] to Chinese</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1" name="文字方塊 7">
            <a:extLst>
              <a:ext uri="{FF2B5EF4-FFF2-40B4-BE49-F238E27FC236}">
                <a16:creationId xmlns:a16="http://schemas.microsoft.com/office/drawing/2014/main" id="{A3F0C5DD-913B-454A-B1A4-B3968F7FE706}"/>
              </a:ext>
            </a:extLst>
          </p:cNvPr>
          <p:cNvSpPr txBox="1"/>
          <p:nvPr/>
        </p:nvSpPr>
        <p:spPr>
          <a:xfrm>
            <a:off x="1626099" y="424489"/>
            <a:ext cx="2426414" cy="954107"/>
          </a:xfrm>
          <a:prstGeom prst="rect">
            <a:avLst/>
          </a:prstGeom>
          <a:noFill/>
        </p:spPr>
        <p:txBody>
          <a:bodyPr wrap="square" rtlCol="0">
            <a:spAutoFit/>
          </a:bodyPr>
          <a:lstStyle/>
          <a:p>
            <a:r>
              <a:rPr lang="en-US" sz="2800" b="1" u="sng" dirty="0"/>
              <a:t>Ways AI is used today</a:t>
            </a:r>
            <a:endParaRPr lang="zh-TW" altLang="en-US" sz="2800" b="1" u="sng" dirty="0">
              <a:latin typeface="微軟正黑體" panose="020B0604030504040204" pitchFamily="34" charset="-120"/>
              <a:ea typeface="微軟正黑體" panose="020B0604030504040204" pitchFamily="34" charset="-120"/>
            </a:endParaRPr>
          </a:p>
        </p:txBody>
      </p:sp>
      <p:sp>
        <p:nvSpPr>
          <p:cNvPr id="12" name="文字方塊 8">
            <a:extLst>
              <a:ext uri="{FF2B5EF4-FFF2-40B4-BE49-F238E27FC236}">
                <a16:creationId xmlns:a16="http://schemas.microsoft.com/office/drawing/2014/main" id="{711D48B3-E873-4EE6-AC95-4EC7D66FC2A1}"/>
              </a:ext>
            </a:extLst>
          </p:cNvPr>
          <p:cNvSpPr txBox="1"/>
          <p:nvPr/>
        </p:nvSpPr>
        <p:spPr>
          <a:xfrm>
            <a:off x="1640745" y="3673219"/>
            <a:ext cx="2266950" cy="523220"/>
          </a:xfrm>
          <a:prstGeom prst="rect">
            <a:avLst/>
          </a:prstGeom>
          <a:noFill/>
        </p:spPr>
        <p:txBody>
          <a:bodyPr wrap="square" rtlCol="0">
            <a:spAutoFit/>
          </a:bodyPr>
          <a:lstStyle/>
          <a:p>
            <a:r>
              <a:rPr lang="en-US" altLang="zh-TW" sz="2800" b="1" u="sng" dirty="0">
                <a:latin typeface="微軟正黑體" panose="020B0604030504040204" pitchFamily="34" charset="-120"/>
                <a:ea typeface="微軟正黑體" panose="020B0604030504040204" pitchFamily="34" charset="-120"/>
              </a:rPr>
              <a:t>AI</a:t>
            </a:r>
            <a:r>
              <a:rPr lang="zh-TW" altLang="en-US" sz="2800" b="1" u="sng" dirty="0">
                <a:latin typeface="微軟正黑體" panose="020B0604030504040204" pitchFamily="34" charset="-120"/>
                <a:ea typeface="微軟正黑體" panose="020B0604030504040204" pitchFamily="34" charset="-120"/>
              </a:rPr>
              <a:t> </a:t>
            </a:r>
            <a:r>
              <a:rPr lang="en-US" altLang="zh-TW" sz="2800" b="1" u="sng" dirty="0">
                <a:latin typeface="微軟正黑體" panose="020B0604030504040204" pitchFamily="34" charset="-120"/>
                <a:ea typeface="微軟正黑體" panose="020B0604030504040204" pitchFamily="34" charset="-120"/>
              </a:rPr>
              <a:t>Agent </a:t>
            </a:r>
            <a:endParaRPr lang="zh-TW" altLang="en-US" sz="2800" b="1" u="sng" dirty="0">
              <a:latin typeface="微軟正黑體" panose="020B0604030504040204" pitchFamily="34" charset="-120"/>
              <a:ea typeface="微軟正黑體" panose="020B0604030504040204" pitchFamily="34" charset="-120"/>
            </a:endParaRPr>
          </a:p>
        </p:txBody>
      </p:sp>
      <p:sp>
        <p:nvSpPr>
          <p:cNvPr id="13" name="文字方塊 9">
            <a:extLst>
              <a:ext uri="{FF2B5EF4-FFF2-40B4-BE49-F238E27FC236}">
                <a16:creationId xmlns:a16="http://schemas.microsoft.com/office/drawing/2014/main" id="{2C5011FB-7A71-44F8-ACB0-46D7C0D05E2E}"/>
              </a:ext>
            </a:extLst>
          </p:cNvPr>
          <p:cNvSpPr txBox="1"/>
          <p:nvPr/>
        </p:nvSpPr>
        <p:spPr>
          <a:xfrm>
            <a:off x="1626099" y="1467774"/>
            <a:ext cx="2876550" cy="830997"/>
          </a:xfrm>
          <a:prstGeom prst="rect">
            <a:avLst/>
          </a:prstGeom>
          <a:noFill/>
        </p:spPr>
        <p:txBody>
          <a:bodyPr wrap="square" rtlCol="0">
            <a:spAutoFit/>
          </a:bodyPr>
          <a:lstStyle/>
          <a:p>
            <a:r>
              <a:rPr lang="en-MY" sz="2400" dirty="0">
                <a:solidFill>
                  <a:srgbClr val="FF0000"/>
                </a:solidFill>
              </a:rPr>
              <a:t>Humans give clear instructions</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14" name="文字方塊 10">
            <a:extLst>
              <a:ext uri="{FF2B5EF4-FFF2-40B4-BE49-F238E27FC236}">
                <a16:creationId xmlns:a16="http://schemas.microsoft.com/office/drawing/2014/main" id="{6651EBCA-22A9-4096-91D7-4F7DCDF0DF22}"/>
              </a:ext>
            </a:extLst>
          </p:cNvPr>
          <p:cNvSpPr txBox="1"/>
          <p:nvPr/>
        </p:nvSpPr>
        <p:spPr>
          <a:xfrm>
            <a:off x="1659794" y="4285959"/>
            <a:ext cx="2642171" cy="830997"/>
          </a:xfrm>
          <a:prstGeom prst="rect">
            <a:avLst/>
          </a:prstGeom>
          <a:noFill/>
        </p:spPr>
        <p:txBody>
          <a:bodyPr wrap="square" rtlCol="0">
            <a:spAutoFit/>
          </a:bodyPr>
          <a:lstStyle/>
          <a:p>
            <a:r>
              <a:rPr lang="en-MY" sz="2400" dirty="0">
                <a:solidFill>
                  <a:srgbClr val="FF0000"/>
                </a:solidFill>
              </a:rPr>
              <a:t>Humans provide objectives</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15" name="文字方塊 11">
            <a:extLst>
              <a:ext uri="{FF2B5EF4-FFF2-40B4-BE49-F238E27FC236}">
                <a16:creationId xmlns:a16="http://schemas.microsoft.com/office/drawing/2014/main" id="{4AA4673D-07B2-4F86-8155-F14E3C5255E5}"/>
              </a:ext>
            </a:extLst>
          </p:cNvPr>
          <p:cNvSpPr txBox="1"/>
          <p:nvPr/>
        </p:nvSpPr>
        <p:spPr>
          <a:xfrm>
            <a:off x="1640745" y="5125824"/>
            <a:ext cx="3067050" cy="830997"/>
          </a:xfrm>
          <a:prstGeom prst="rect">
            <a:avLst/>
          </a:prstGeom>
          <a:noFill/>
        </p:spPr>
        <p:txBody>
          <a:bodyPr wrap="square" rtlCol="0">
            <a:spAutoFit/>
          </a:bodyPr>
          <a:lstStyle/>
          <a:p>
            <a:r>
              <a:rPr lang="en-US" sz="2400" dirty="0">
                <a:solidFill>
                  <a:srgbClr val="00B050"/>
                </a:solidFill>
              </a:rPr>
              <a:t>AI finds its own way to accomplish the goal</a:t>
            </a:r>
            <a:endParaRPr lang="zh-TW" altLang="en-US" sz="2400" dirty="0">
              <a:solidFill>
                <a:srgbClr val="00B050"/>
              </a:solidFill>
              <a:latin typeface="微軟正黑體" panose="020B0604030504040204" pitchFamily="34" charset="-120"/>
              <a:ea typeface="微軟正黑體" panose="020B0604030504040204" pitchFamily="34" charset="-120"/>
            </a:endParaRPr>
          </a:p>
        </p:txBody>
      </p:sp>
      <p:sp>
        <p:nvSpPr>
          <p:cNvPr id="16" name="語音泡泡: 圓角矩形 12">
            <a:extLst>
              <a:ext uri="{FF2B5EF4-FFF2-40B4-BE49-F238E27FC236}">
                <a16:creationId xmlns:a16="http://schemas.microsoft.com/office/drawing/2014/main" id="{548ADC57-A0A9-4D74-95FF-4DA1CF572270}"/>
              </a:ext>
            </a:extLst>
          </p:cNvPr>
          <p:cNvSpPr/>
          <p:nvPr/>
        </p:nvSpPr>
        <p:spPr>
          <a:xfrm>
            <a:off x="6083799" y="1952693"/>
            <a:ext cx="3409950" cy="697827"/>
          </a:xfrm>
          <a:prstGeom prst="wedgeRoundRectCallout">
            <a:avLst>
              <a:gd name="adj1" fmla="val 61357"/>
              <a:gd name="adj2" fmla="val -48301"/>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微軟正黑體" panose="020B0604030504040204" pitchFamily="34" charset="-120"/>
                <a:ea typeface="微軟正黑體" panose="020B0604030504040204" pitchFamily="34" charset="-120"/>
              </a:rPr>
              <a:t>「人工智慧代理人」</a:t>
            </a:r>
          </a:p>
        </p:txBody>
      </p:sp>
      <p:sp>
        <p:nvSpPr>
          <p:cNvPr id="17" name="語音泡泡: 圓角矩形 13">
            <a:extLst>
              <a:ext uri="{FF2B5EF4-FFF2-40B4-BE49-F238E27FC236}">
                <a16:creationId xmlns:a16="http://schemas.microsoft.com/office/drawing/2014/main" id="{12F20049-711E-418B-A74D-C2958088031E}"/>
              </a:ext>
            </a:extLst>
          </p:cNvPr>
          <p:cNvSpPr/>
          <p:nvPr/>
        </p:nvSpPr>
        <p:spPr>
          <a:xfrm>
            <a:off x="6083799" y="3542919"/>
            <a:ext cx="3409950" cy="697827"/>
          </a:xfrm>
          <a:prstGeom prst="wedgeRoundRectCallout">
            <a:avLst>
              <a:gd name="adj1" fmla="val -55403"/>
              <a:gd name="adj2" fmla="val 88194"/>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微軟正黑體" panose="020B0604030504040204" pitchFamily="34" charset="-120"/>
                <a:ea typeface="微軟正黑體" panose="020B0604030504040204" pitchFamily="34" charset="-120"/>
              </a:rPr>
              <a:t>(</a:t>
            </a:r>
            <a:r>
              <a:rPr lang="en-US" altLang="zh-TW" sz="2400" dirty="0">
                <a:solidFill>
                  <a:schemeClr val="tx1"/>
                </a:solidFill>
              </a:rPr>
              <a:t>S</a:t>
            </a:r>
            <a:r>
              <a:rPr lang="en-US" sz="2400" dirty="0">
                <a:solidFill>
                  <a:schemeClr val="tx1"/>
                </a:solidFill>
              </a:rPr>
              <a:t>olve a specific problem)</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8" name="語音泡泡: 圓角矩形 14">
            <a:extLst>
              <a:ext uri="{FF2B5EF4-FFF2-40B4-BE49-F238E27FC236}">
                <a16:creationId xmlns:a16="http://schemas.microsoft.com/office/drawing/2014/main" id="{A625B32C-86C6-447C-980A-DA51C5F0134B}"/>
              </a:ext>
            </a:extLst>
          </p:cNvPr>
          <p:cNvSpPr/>
          <p:nvPr/>
        </p:nvSpPr>
        <p:spPr>
          <a:xfrm>
            <a:off x="6045699" y="4701458"/>
            <a:ext cx="3409950" cy="697827"/>
          </a:xfrm>
          <a:prstGeom prst="wedgeRoundRectCallout">
            <a:avLst>
              <a:gd name="adj1" fmla="val 61357"/>
              <a:gd name="adj2" fmla="val -48301"/>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2400" dirty="0">
                <a:solidFill>
                  <a:schemeClr val="tx1"/>
                </a:solidFill>
              </a:rPr>
              <a:t>(Hypothesis … Experiment … Analysis)</a:t>
            </a:r>
            <a:endParaRPr lang="zh-TW" altLang="en-US" sz="2400" dirty="0">
              <a:solidFill>
                <a:schemeClr val="tx1"/>
              </a:solidFill>
              <a:latin typeface="微軟正黑體" panose="020B0604030504040204" pitchFamily="34" charset="-120"/>
              <a:ea typeface="微軟正黑體" panose="020B0604030504040204" pitchFamily="34" charset="-120"/>
            </a:endParaRPr>
          </a:p>
        </p:txBody>
      </p:sp>
      <p:sp>
        <p:nvSpPr>
          <p:cNvPr id="19" name="文字方塊 17">
            <a:extLst>
              <a:ext uri="{FF2B5EF4-FFF2-40B4-BE49-F238E27FC236}">
                <a16:creationId xmlns:a16="http://schemas.microsoft.com/office/drawing/2014/main" id="{E5327694-2116-4AED-B9B3-B60E83063970}"/>
              </a:ext>
            </a:extLst>
          </p:cNvPr>
          <p:cNvSpPr txBox="1"/>
          <p:nvPr/>
        </p:nvSpPr>
        <p:spPr>
          <a:xfrm>
            <a:off x="5899134" y="5483788"/>
            <a:ext cx="3820219" cy="830997"/>
          </a:xfrm>
          <a:prstGeom prst="rect">
            <a:avLst/>
          </a:prstGeom>
          <a:noFill/>
        </p:spPr>
        <p:txBody>
          <a:bodyPr wrap="square" rtlCol="0">
            <a:spAutoFit/>
          </a:bodyPr>
          <a:lstStyle/>
          <a:p>
            <a:pPr algn="ctr"/>
            <a:r>
              <a:rPr lang="en-US" sz="2400" dirty="0"/>
              <a:t>"Requires multiple steps and flexible plan adjustments”</a:t>
            </a:r>
            <a:endParaRPr lang="zh-TW" altLang="en-US" sz="2400" dirty="0">
              <a:latin typeface="微軟正黑體" panose="020B0604030504040204" pitchFamily="34" charset="-120"/>
              <a:ea typeface="微軟正黑體" panose="020B0604030504040204" pitchFamily="34" charset="-120"/>
            </a:endParaRPr>
          </a:p>
        </p:txBody>
      </p:sp>
      <p:sp>
        <p:nvSpPr>
          <p:cNvPr id="20" name="文字方塊 18">
            <a:extLst>
              <a:ext uri="{FF2B5EF4-FFF2-40B4-BE49-F238E27FC236}">
                <a16:creationId xmlns:a16="http://schemas.microsoft.com/office/drawing/2014/main" id="{AFC9C041-EAF8-4AB4-B422-36F06E37115E}"/>
              </a:ext>
            </a:extLst>
          </p:cNvPr>
          <p:cNvSpPr txBox="1"/>
          <p:nvPr/>
        </p:nvSpPr>
        <p:spPr>
          <a:xfrm>
            <a:off x="1607049" y="2333521"/>
            <a:ext cx="2787135" cy="830997"/>
          </a:xfrm>
          <a:prstGeom prst="rect">
            <a:avLst/>
          </a:prstGeom>
          <a:noFill/>
        </p:spPr>
        <p:txBody>
          <a:bodyPr wrap="square" rtlCol="0">
            <a:spAutoFit/>
          </a:bodyPr>
          <a:lstStyle/>
          <a:p>
            <a:r>
              <a:rPr lang="en-US" sz="2400" dirty="0">
                <a:solidFill>
                  <a:srgbClr val="00B050"/>
                </a:solidFill>
              </a:rPr>
              <a:t>AI executes one command at a time</a:t>
            </a:r>
            <a:endParaRPr lang="zh-TW" altLang="en-US" sz="2400" dirty="0">
              <a:solidFill>
                <a:srgbClr val="00B05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79540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Agenda</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r>
              <a:rPr lang="en-MY" dirty="0"/>
              <a:t>Introduction of Agentic AI</a:t>
            </a:r>
          </a:p>
          <a:p>
            <a:r>
              <a:rPr lang="en-US" dirty="0"/>
              <a:t>How AI adjust its Behavior Based on Experience</a:t>
            </a:r>
          </a:p>
          <a:p>
            <a:r>
              <a:rPr lang="en-US" b="1" dirty="0"/>
              <a:t>How Agentic AI Uses Tool</a:t>
            </a:r>
          </a:p>
          <a:p>
            <a:r>
              <a:rPr lang="en-US" dirty="0"/>
              <a:t>LLM frameworks</a:t>
            </a:r>
          </a:p>
          <a:p>
            <a:r>
              <a:rPr lang="en-US" dirty="0"/>
              <a:t>Hands-On Session</a:t>
            </a:r>
          </a:p>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4" name="Rectangle 3">
            <a:extLst>
              <a:ext uri="{FF2B5EF4-FFF2-40B4-BE49-F238E27FC236}">
                <a16:creationId xmlns:a16="http://schemas.microsoft.com/office/drawing/2014/main" id="{138438E1-8C58-4661-98FB-92797756F1E6}"/>
              </a:ext>
            </a:extLst>
          </p:cNvPr>
          <p:cNvSpPr/>
          <p:nvPr/>
        </p:nvSpPr>
        <p:spPr>
          <a:xfrm>
            <a:off x="1279989" y="6059251"/>
            <a:ext cx="7053469" cy="369332"/>
          </a:xfrm>
          <a:prstGeom prst="rect">
            <a:avLst/>
          </a:prstGeom>
        </p:spPr>
        <p:txBody>
          <a:bodyPr wrap="none">
            <a:spAutoFit/>
          </a:bodyPr>
          <a:lstStyle/>
          <a:p>
            <a:r>
              <a:rPr lang="en-MY" dirty="0"/>
              <a:t>Reference: https://www.youtube.com/watch?v=M2Yg1kwPpts&amp;t=5801s</a:t>
            </a:r>
          </a:p>
        </p:txBody>
      </p:sp>
    </p:spTree>
    <p:extLst>
      <p:ext uri="{BB962C8B-B14F-4D97-AF65-F5344CB8AC3E}">
        <p14:creationId xmlns:p14="http://schemas.microsoft.com/office/powerpoint/2010/main" val="2780813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B322-2677-4339-80FC-D61F9566BEF1}"/>
              </a:ext>
            </a:extLst>
          </p:cNvPr>
          <p:cNvSpPr>
            <a:spLocks noGrp="1"/>
          </p:cNvSpPr>
          <p:nvPr>
            <p:ph type="title"/>
          </p:nvPr>
        </p:nvSpPr>
        <p:spPr>
          <a:xfrm>
            <a:off x="1435100" y="365125"/>
            <a:ext cx="9918700" cy="1325563"/>
          </a:xfrm>
        </p:spPr>
        <p:txBody>
          <a:bodyPr/>
          <a:lstStyle/>
          <a:p>
            <a:r>
              <a:rPr lang="en-US" b="1" dirty="0"/>
              <a:t>What is Tools?</a:t>
            </a:r>
            <a:endParaRPr lang="en-MY" b="1" dirty="0"/>
          </a:p>
        </p:txBody>
      </p:sp>
      <p:sp>
        <p:nvSpPr>
          <p:cNvPr id="3" name="Content Placeholder 2">
            <a:extLst>
              <a:ext uri="{FF2B5EF4-FFF2-40B4-BE49-F238E27FC236}">
                <a16:creationId xmlns:a16="http://schemas.microsoft.com/office/drawing/2014/main" id="{9EE5D963-05E0-4ED3-B362-167198D4DE95}"/>
              </a:ext>
            </a:extLst>
          </p:cNvPr>
          <p:cNvSpPr>
            <a:spLocks noGrp="1"/>
          </p:cNvSpPr>
          <p:nvPr>
            <p:ph idx="1"/>
          </p:nvPr>
        </p:nvSpPr>
        <p:spPr>
          <a:xfrm>
            <a:off x="1435100" y="1655883"/>
            <a:ext cx="9817100" cy="2206077"/>
          </a:xfrm>
        </p:spPr>
        <p:txBody>
          <a:bodyPr>
            <a:noAutofit/>
          </a:bodyPr>
          <a:lstStyle/>
          <a:p>
            <a:pPr algn="just"/>
            <a:r>
              <a:rPr lang="en-US" sz="3200" dirty="0"/>
              <a:t>In the context of AI Agents, tools are </a:t>
            </a:r>
            <a:r>
              <a:rPr lang="en-US" sz="3200" b="1" dirty="0"/>
              <a:t>external functions </a:t>
            </a:r>
            <a:r>
              <a:rPr lang="en-US" sz="3200" dirty="0"/>
              <a:t>or services that agents can call to perform specific tasks, such as querying databases, fetching web data, or executing computations.</a:t>
            </a:r>
          </a:p>
          <a:p>
            <a:pPr algn="just"/>
            <a:r>
              <a:rPr lang="en-US" sz="3200" dirty="0"/>
              <a:t>Tools extend the AI Agent’s capabilities </a:t>
            </a:r>
            <a:r>
              <a:rPr lang="en-US" sz="3200" b="1" dirty="0"/>
              <a:t>beyond its internal knowledge</a:t>
            </a:r>
            <a:r>
              <a:rPr lang="en-US" sz="3200" dirty="0"/>
              <a:t>, enabling it to interact with the environment or process information dynamically.</a:t>
            </a:r>
          </a:p>
          <a:p>
            <a:pPr algn="just"/>
            <a:endParaRPr lang="en-MY" sz="3200" dirty="0"/>
          </a:p>
        </p:txBody>
      </p:sp>
      <p:pic>
        <p:nvPicPr>
          <p:cNvPr id="4" name="Picture 68" descr="G:\MAC\Press\WORD TEMPLATES 2002\word graphics\corporate\corpV_3 300_lzw.tif">
            <a:extLst>
              <a:ext uri="{FF2B5EF4-FFF2-40B4-BE49-F238E27FC236}">
                <a16:creationId xmlns:a16="http://schemas.microsoft.com/office/drawing/2014/main" id="{F8084BA3-4098-4FD6-B53A-351EDE4B7F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760543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76C0E1-48AE-4428-6290-A79D08A3D7C2}"/>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622F6E49-EE23-72FA-47B6-2622FB1BF750}"/>
              </a:ext>
            </a:extLst>
          </p:cNvPr>
          <p:cNvPicPr>
            <a:picLocks noChangeAspect="1"/>
          </p:cNvPicPr>
          <p:nvPr/>
        </p:nvPicPr>
        <p:blipFill>
          <a:blip r:embed="rId2"/>
          <a:stretch>
            <a:fillRect/>
          </a:stretch>
        </p:blipFill>
        <p:spPr>
          <a:xfrm>
            <a:off x="1317169" y="1385637"/>
            <a:ext cx="4130704" cy="4722566"/>
          </a:xfrm>
          <a:prstGeom prst="rect">
            <a:avLst/>
          </a:prstGeom>
        </p:spPr>
      </p:pic>
      <p:pic>
        <p:nvPicPr>
          <p:cNvPr id="6" name="圖片 5">
            <a:extLst>
              <a:ext uri="{FF2B5EF4-FFF2-40B4-BE49-F238E27FC236}">
                <a16:creationId xmlns:a16="http://schemas.microsoft.com/office/drawing/2014/main" id="{EDBDBEB1-1DC0-5A56-FDC8-4684911B2384}"/>
              </a:ext>
            </a:extLst>
          </p:cNvPr>
          <p:cNvPicPr>
            <a:picLocks noChangeAspect="1"/>
          </p:cNvPicPr>
          <p:nvPr/>
        </p:nvPicPr>
        <p:blipFill>
          <a:blip r:embed="rId3"/>
          <a:stretch>
            <a:fillRect/>
          </a:stretch>
        </p:blipFill>
        <p:spPr>
          <a:xfrm>
            <a:off x="4827475" y="212125"/>
            <a:ext cx="6080484" cy="6476082"/>
          </a:xfrm>
          <a:prstGeom prst="rect">
            <a:avLst/>
          </a:prstGeom>
        </p:spPr>
      </p:pic>
      <p:grpSp>
        <p:nvGrpSpPr>
          <p:cNvPr id="7" name="群組 6">
            <a:extLst>
              <a:ext uri="{FF2B5EF4-FFF2-40B4-BE49-F238E27FC236}">
                <a16:creationId xmlns:a16="http://schemas.microsoft.com/office/drawing/2014/main" id="{1EE82651-B14E-B017-77A0-1FCAE89AC1E1}"/>
              </a:ext>
            </a:extLst>
          </p:cNvPr>
          <p:cNvGrpSpPr/>
          <p:nvPr/>
        </p:nvGrpSpPr>
        <p:grpSpPr>
          <a:xfrm>
            <a:off x="2531653" y="190500"/>
            <a:ext cx="2287997" cy="830012"/>
            <a:chOff x="393073" y="5022255"/>
            <a:chExt cx="2117030" cy="878286"/>
          </a:xfrm>
        </p:grpSpPr>
        <p:pic>
          <p:nvPicPr>
            <p:cNvPr id="8" name="Google Shape;3429;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969C7747-1EBE-F22E-E564-55436E771B1F}"/>
                </a:ext>
              </a:extLst>
            </p:cNvPr>
            <p:cNvPicPr preferRelativeResize="0"/>
            <p:nvPr/>
          </p:nvPicPr>
          <p:blipFill rotWithShape="1">
            <a:blip r:embed="rId4">
              <a:alphaModFix/>
            </a:blip>
            <a:srcRect l="39924" t="74586" r="38724" b="15732"/>
            <a:stretch/>
          </p:blipFill>
          <p:spPr>
            <a:xfrm>
              <a:off x="393073" y="5022255"/>
              <a:ext cx="1347649" cy="809022"/>
            </a:xfrm>
            <a:prstGeom prst="rect">
              <a:avLst/>
            </a:prstGeom>
            <a:noFill/>
            <a:ln>
              <a:noFill/>
            </a:ln>
          </p:spPr>
        </p:pic>
        <p:pic>
          <p:nvPicPr>
            <p:cNvPr id="9" name="Google Shape;3430;p293" descr="https://lh3.googleusercontent.com/ErsprmYcrgXkAxt8GddRWWqvLg_rDp2yFTkxcS8T0t7xlWULZHifO-__ODwkQYArchxRaJCYFk8bS2rkx2dUceEB0bnIfswMqnR3V2ZMms8Or9J82k2r23hQnYEACGdvbHQmIFKU220">
              <a:extLst>
                <a:ext uri="{FF2B5EF4-FFF2-40B4-BE49-F238E27FC236}">
                  <a16:creationId xmlns:a16="http://schemas.microsoft.com/office/drawing/2014/main" id="{A198E486-10C8-5848-888A-49E1E29763CB}"/>
                </a:ext>
              </a:extLst>
            </p:cNvPr>
            <p:cNvPicPr preferRelativeResize="0"/>
            <p:nvPr/>
          </p:nvPicPr>
          <p:blipFill rotWithShape="1">
            <a:blip r:embed="rId4">
              <a:alphaModFix/>
            </a:blip>
            <a:srcRect l="35083" t="84591" r="35071" b="1174"/>
            <a:stretch/>
          </p:blipFill>
          <p:spPr>
            <a:xfrm>
              <a:off x="1576011" y="5095308"/>
              <a:ext cx="934092" cy="805233"/>
            </a:xfrm>
            <a:prstGeom prst="rect">
              <a:avLst/>
            </a:prstGeom>
            <a:noFill/>
            <a:ln>
              <a:noFill/>
            </a:ln>
          </p:spPr>
        </p:pic>
      </p:grpSp>
      <p:sp>
        <p:nvSpPr>
          <p:cNvPr id="12" name="文字方塊 11">
            <a:extLst>
              <a:ext uri="{FF2B5EF4-FFF2-40B4-BE49-F238E27FC236}">
                <a16:creationId xmlns:a16="http://schemas.microsoft.com/office/drawing/2014/main" id="{C28738B7-66AF-3516-8428-3AD8E78AC370}"/>
              </a:ext>
            </a:extLst>
          </p:cNvPr>
          <p:cNvSpPr txBox="1"/>
          <p:nvPr/>
        </p:nvSpPr>
        <p:spPr>
          <a:xfrm>
            <a:off x="495434" y="6267230"/>
            <a:ext cx="6096000" cy="369332"/>
          </a:xfrm>
          <a:prstGeom prst="rect">
            <a:avLst/>
          </a:prstGeom>
          <a:noFill/>
        </p:spPr>
        <p:txBody>
          <a:bodyPr wrap="square">
            <a:spAutoFit/>
          </a:bodyPr>
          <a:lstStyle/>
          <a:p>
            <a:r>
              <a:rPr lang="zh-TW" altLang="en-US" dirty="0"/>
              <a:t>https://arxiv.org/abs/2407.09886</a:t>
            </a:r>
          </a:p>
        </p:txBody>
      </p:sp>
      <p:sp>
        <p:nvSpPr>
          <p:cNvPr id="5" name="矩形 4">
            <a:extLst>
              <a:ext uri="{FF2B5EF4-FFF2-40B4-BE49-F238E27FC236}">
                <a16:creationId xmlns:a16="http://schemas.microsoft.com/office/drawing/2014/main" id="{06A61B8C-B3ED-2E9E-785D-815B9530472D}"/>
              </a:ext>
            </a:extLst>
          </p:cNvPr>
          <p:cNvSpPr/>
          <p:nvPr/>
        </p:nvSpPr>
        <p:spPr>
          <a:xfrm>
            <a:off x="4819650" y="1195137"/>
            <a:ext cx="6534150" cy="58374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2CAED8DC-B954-A10D-2460-51683025040E}"/>
              </a:ext>
            </a:extLst>
          </p:cNvPr>
          <p:cNvPicPr>
            <a:picLocks noChangeAspect="1"/>
          </p:cNvPicPr>
          <p:nvPr/>
        </p:nvPicPr>
        <p:blipFill>
          <a:blip r:embed="rId5"/>
          <a:stretch>
            <a:fillRect/>
          </a:stretch>
        </p:blipFill>
        <p:spPr>
          <a:xfrm>
            <a:off x="5631395" y="3093492"/>
            <a:ext cx="6115904" cy="2829320"/>
          </a:xfrm>
          <a:prstGeom prst="rect">
            <a:avLst/>
          </a:prstGeom>
        </p:spPr>
      </p:pic>
      <p:pic>
        <p:nvPicPr>
          <p:cNvPr id="13" name="Picture 68" descr="G:\MAC\Press\WORD TEMPLATES 2002\word graphics\corporate\corpV_3 300_lzw.tif">
            <a:extLst>
              <a:ext uri="{FF2B5EF4-FFF2-40B4-BE49-F238E27FC236}">
                <a16:creationId xmlns:a16="http://schemas.microsoft.com/office/drawing/2014/main" id="{FD7C8B2F-4602-40EA-8DC8-C2C52216D6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0271382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B322-2677-4339-80FC-D61F9566BEF1}"/>
              </a:ext>
            </a:extLst>
          </p:cNvPr>
          <p:cNvSpPr>
            <a:spLocks noGrp="1"/>
          </p:cNvSpPr>
          <p:nvPr>
            <p:ph type="title"/>
          </p:nvPr>
        </p:nvSpPr>
        <p:spPr>
          <a:xfrm>
            <a:off x="1435100" y="365125"/>
            <a:ext cx="9918700" cy="1325563"/>
          </a:xfrm>
        </p:spPr>
        <p:txBody>
          <a:bodyPr/>
          <a:lstStyle/>
          <a:p>
            <a:endParaRPr lang="en-MY" b="1" dirty="0"/>
          </a:p>
        </p:txBody>
      </p:sp>
      <p:sp>
        <p:nvSpPr>
          <p:cNvPr id="3" name="Content Placeholder 2">
            <a:extLst>
              <a:ext uri="{FF2B5EF4-FFF2-40B4-BE49-F238E27FC236}">
                <a16:creationId xmlns:a16="http://schemas.microsoft.com/office/drawing/2014/main" id="{9EE5D963-05E0-4ED3-B362-167198D4DE95}"/>
              </a:ext>
            </a:extLst>
          </p:cNvPr>
          <p:cNvSpPr>
            <a:spLocks noGrp="1"/>
          </p:cNvSpPr>
          <p:nvPr>
            <p:ph idx="1"/>
          </p:nvPr>
        </p:nvSpPr>
        <p:spPr>
          <a:xfrm>
            <a:off x="1315068" y="3684297"/>
            <a:ext cx="9918700" cy="4351338"/>
          </a:xfrm>
        </p:spPr>
        <p:txBody>
          <a:bodyPr>
            <a:normAutofit/>
          </a:bodyPr>
          <a:lstStyle/>
          <a:p>
            <a:pPr algn="just"/>
            <a:r>
              <a:rPr lang="en-US" dirty="0"/>
              <a:t>AI Agents, often built with frameworks like </a:t>
            </a:r>
            <a:r>
              <a:rPr lang="en-US" dirty="0" err="1"/>
              <a:t>LangChain</a:t>
            </a:r>
            <a:r>
              <a:rPr lang="en-US" dirty="0"/>
              <a:t> or </a:t>
            </a:r>
            <a:r>
              <a:rPr lang="en-US" dirty="0" err="1"/>
              <a:t>LangGraph</a:t>
            </a:r>
            <a:r>
              <a:rPr lang="en-US" dirty="0"/>
              <a:t>, select and use tools based on task requirements, leveraging tool descriptions or metadata for efficient decision-making.</a:t>
            </a:r>
          </a:p>
          <a:p>
            <a:pPr algn="just"/>
            <a:r>
              <a:rPr lang="en-US" dirty="0"/>
              <a:t>Effective tool integration enhances agent performance, especially in complex workflows involving numerous or </a:t>
            </a:r>
            <a:r>
              <a:rPr lang="en-US" dirty="0" err="1"/>
              <a:t>specialised</a:t>
            </a:r>
            <a:r>
              <a:rPr lang="en-US" dirty="0"/>
              <a:t> tools.</a:t>
            </a:r>
          </a:p>
          <a:p>
            <a:pPr algn="just"/>
            <a:endParaRPr lang="en-MY" dirty="0"/>
          </a:p>
        </p:txBody>
      </p:sp>
      <p:pic>
        <p:nvPicPr>
          <p:cNvPr id="4" name="Picture 68" descr="G:\MAC\Press\WORD TEMPLATES 2002\word graphics\corporate\corpV_3 300_lzw.tif">
            <a:extLst>
              <a:ext uri="{FF2B5EF4-FFF2-40B4-BE49-F238E27FC236}">
                <a16:creationId xmlns:a16="http://schemas.microsoft.com/office/drawing/2014/main" id="{F8084BA3-4098-4FD6-B53A-351EDE4B7F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6" name="Picture 5">
            <a:extLst>
              <a:ext uri="{FF2B5EF4-FFF2-40B4-BE49-F238E27FC236}">
                <a16:creationId xmlns:a16="http://schemas.microsoft.com/office/drawing/2014/main" id="{6B1F1A59-CC4B-41AC-87F2-BADD3FDFD4E4}"/>
              </a:ext>
            </a:extLst>
          </p:cNvPr>
          <p:cNvPicPr>
            <a:picLocks noChangeAspect="1"/>
          </p:cNvPicPr>
          <p:nvPr/>
        </p:nvPicPr>
        <p:blipFill>
          <a:blip r:embed="rId3"/>
          <a:stretch>
            <a:fillRect/>
          </a:stretch>
        </p:blipFill>
        <p:spPr>
          <a:xfrm>
            <a:off x="3753392" y="413325"/>
            <a:ext cx="4685215" cy="2760378"/>
          </a:xfrm>
          <a:prstGeom prst="rect">
            <a:avLst/>
          </a:prstGeom>
        </p:spPr>
      </p:pic>
    </p:spTree>
    <p:extLst>
      <p:ext uri="{BB962C8B-B14F-4D97-AF65-F5344CB8AC3E}">
        <p14:creationId xmlns:p14="http://schemas.microsoft.com/office/powerpoint/2010/main" val="3455325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C860-099B-487E-ADD6-106D6A41E0E2}"/>
              </a:ext>
            </a:extLst>
          </p:cNvPr>
          <p:cNvSpPr>
            <a:spLocks noGrp="1"/>
          </p:cNvSpPr>
          <p:nvPr>
            <p:ph type="title"/>
          </p:nvPr>
        </p:nvSpPr>
        <p:spPr/>
        <p:txBody>
          <a:bodyPr/>
          <a:lstStyle/>
          <a:p>
            <a:endParaRPr lang="en-MY" dirty="0"/>
          </a:p>
        </p:txBody>
      </p:sp>
      <p:pic>
        <p:nvPicPr>
          <p:cNvPr id="5" name="Content Placeholder 4">
            <a:extLst>
              <a:ext uri="{FF2B5EF4-FFF2-40B4-BE49-F238E27FC236}">
                <a16:creationId xmlns:a16="http://schemas.microsoft.com/office/drawing/2014/main" id="{89BC461F-1150-4BF3-847A-7FE3774CB4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444" y="1027906"/>
            <a:ext cx="10754451" cy="5628163"/>
          </a:xfrm>
        </p:spPr>
      </p:pic>
      <p:pic>
        <p:nvPicPr>
          <p:cNvPr id="6" name="Picture 68" descr="G:\MAC\Press\WORD TEMPLATES 2002\word graphics\corporate\corpV_3 300_lzw.tif">
            <a:extLst>
              <a:ext uri="{FF2B5EF4-FFF2-40B4-BE49-F238E27FC236}">
                <a16:creationId xmlns:a16="http://schemas.microsoft.com/office/drawing/2014/main" id="{FCAC4D3E-359D-4945-BAE6-292B407D70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102837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8" descr="G:\MAC\Press\WORD TEMPLATES 2002\word graphics\corporate\corpV_3 300_lzw.tif">
            <a:extLst>
              <a:ext uri="{FF2B5EF4-FFF2-40B4-BE49-F238E27FC236}">
                <a16:creationId xmlns:a16="http://schemas.microsoft.com/office/drawing/2014/main" id="{FCAC4D3E-359D-4945-BAE6-292B407D70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4" name="Content Placeholder 3">
            <a:extLst>
              <a:ext uri="{FF2B5EF4-FFF2-40B4-BE49-F238E27FC236}">
                <a16:creationId xmlns:a16="http://schemas.microsoft.com/office/drawing/2014/main" id="{DA9CF76E-2725-441D-89B9-3B0FF4FEE2DB}"/>
              </a:ext>
            </a:extLst>
          </p:cNvPr>
          <p:cNvSpPr>
            <a:spLocks noGrp="1"/>
          </p:cNvSpPr>
          <p:nvPr>
            <p:ph idx="1"/>
          </p:nvPr>
        </p:nvSpPr>
        <p:spPr>
          <a:xfrm>
            <a:off x="1498600" y="300586"/>
            <a:ext cx="10120444" cy="4351338"/>
          </a:xfrm>
        </p:spPr>
        <p:txBody>
          <a:bodyPr>
            <a:normAutofit/>
          </a:bodyPr>
          <a:lstStyle/>
          <a:p>
            <a:pPr marL="0" indent="0" algn="just">
              <a:buNone/>
            </a:pPr>
            <a:r>
              <a:rPr lang="en-US" sz="2200" dirty="0"/>
              <a:t>The example below illustrates how an AI agent navigates a sequence of steps — observation, reasoning, and action — to resolve a query, dynamically accessing tools to execute tasks effectively.</a:t>
            </a:r>
          </a:p>
          <a:p>
            <a:pPr marL="0" indent="0" algn="just">
              <a:buNone/>
            </a:pPr>
            <a:br>
              <a:rPr lang="en-US" sz="2200" dirty="0"/>
            </a:br>
            <a:endParaRPr lang="en-MY" sz="2200" dirty="0"/>
          </a:p>
        </p:txBody>
      </p:sp>
      <p:pic>
        <p:nvPicPr>
          <p:cNvPr id="9" name="Picture 8">
            <a:extLst>
              <a:ext uri="{FF2B5EF4-FFF2-40B4-BE49-F238E27FC236}">
                <a16:creationId xmlns:a16="http://schemas.microsoft.com/office/drawing/2014/main" id="{141EF7F3-97A0-402D-BA8A-A07E17E10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7734" y="1397709"/>
            <a:ext cx="9324466" cy="5286972"/>
          </a:xfrm>
          <a:prstGeom prst="rect">
            <a:avLst/>
          </a:prstGeom>
        </p:spPr>
      </p:pic>
      <p:sp>
        <p:nvSpPr>
          <p:cNvPr id="10" name="TextBox 9">
            <a:extLst>
              <a:ext uri="{FF2B5EF4-FFF2-40B4-BE49-F238E27FC236}">
                <a16:creationId xmlns:a16="http://schemas.microsoft.com/office/drawing/2014/main" id="{EA110CF3-D63A-4D6E-9467-CCFCC7E27E40}"/>
              </a:ext>
            </a:extLst>
          </p:cNvPr>
          <p:cNvSpPr txBox="1"/>
          <p:nvPr/>
        </p:nvSpPr>
        <p:spPr>
          <a:xfrm>
            <a:off x="169994" y="6038350"/>
            <a:ext cx="1866900" cy="646331"/>
          </a:xfrm>
          <a:prstGeom prst="rect">
            <a:avLst/>
          </a:prstGeom>
          <a:noFill/>
        </p:spPr>
        <p:txBody>
          <a:bodyPr wrap="square" rtlCol="0">
            <a:spAutoFit/>
          </a:bodyPr>
          <a:lstStyle/>
          <a:p>
            <a:r>
              <a:rPr lang="en-MY" dirty="0" err="1">
                <a:hlinkClick r:id="rId4"/>
              </a:rPr>
              <a:t>BigTool</a:t>
            </a:r>
            <a:r>
              <a:rPr lang="en-MY" dirty="0">
                <a:hlinkClick r:id="rId4"/>
              </a:rPr>
              <a:t> From </a:t>
            </a:r>
            <a:r>
              <a:rPr lang="en-MY" dirty="0" err="1">
                <a:hlinkClick r:id="rId4"/>
              </a:rPr>
              <a:t>LangChain</a:t>
            </a:r>
            <a:endParaRPr lang="en-MY" dirty="0"/>
          </a:p>
        </p:txBody>
      </p:sp>
    </p:spTree>
    <p:extLst>
      <p:ext uri="{BB962C8B-B14F-4D97-AF65-F5344CB8AC3E}">
        <p14:creationId xmlns:p14="http://schemas.microsoft.com/office/powerpoint/2010/main" val="3178619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EEA9-61F2-DE92-C9E7-C4A1D72644D8}"/>
              </a:ext>
            </a:extLst>
          </p:cNvPr>
          <p:cNvSpPr>
            <a:spLocks noGrp="1"/>
          </p:cNvSpPr>
          <p:nvPr>
            <p:ph type="title"/>
          </p:nvPr>
        </p:nvSpPr>
        <p:spPr>
          <a:xfrm>
            <a:off x="1099024" y="440256"/>
            <a:ext cx="10800876" cy="1325563"/>
          </a:xfrm>
        </p:spPr>
        <p:txBody>
          <a:bodyPr/>
          <a:lstStyle/>
          <a:p>
            <a:r>
              <a:rPr lang="en-US" dirty="0"/>
              <a:t>What to Do When There Are Too Many Tools?</a:t>
            </a:r>
          </a:p>
        </p:txBody>
      </p:sp>
      <p:pic>
        <p:nvPicPr>
          <p:cNvPr id="6" name="Picture 2">
            <a:extLst>
              <a:ext uri="{FF2B5EF4-FFF2-40B4-BE49-F238E27FC236}">
                <a16:creationId xmlns:a16="http://schemas.microsoft.com/office/drawing/2014/main" id="{1C584076-40F0-520B-ED9C-6C292A049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51" y="169068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997D128F-4DCE-EAD9-AB14-E2FB2474795F}"/>
              </a:ext>
            </a:extLst>
          </p:cNvPr>
          <p:cNvSpPr/>
          <p:nvPr/>
        </p:nvSpPr>
        <p:spPr>
          <a:xfrm>
            <a:off x="4662499" y="21764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8" name="矩形: 圓角 7">
            <a:extLst>
              <a:ext uri="{FF2B5EF4-FFF2-40B4-BE49-F238E27FC236}">
                <a16:creationId xmlns:a16="http://schemas.microsoft.com/office/drawing/2014/main" id="{43C29E60-8187-6D3B-A916-61820F75803B}"/>
              </a:ext>
            </a:extLst>
          </p:cNvPr>
          <p:cNvSpPr/>
          <p:nvPr/>
        </p:nvSpPr>
        <p:spPr>
          <a:xfrm>
            <a:off x="9361026" y="216665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cxnSp>
        <p:nvCxnSpPr>
          <p:cNvPr id="9" name="直線單箭頭接點 8">
            <a:extLst>
              <a:ext uri="{FF2B5EF4-FFF2-40B4-BE49-F238E27FC236}">
                <a16:creationId xmlns:a16="http://schemas.microsoft.com/office/drawing/2014/main" id="{50C81405-3111-2C84-B3E5-FC99FB8063B7}"/>
              </a:ext>
            </a:extLst>
          </p:cNvPr>
          <p:cNvCxnSpPr>
            <a:cxnSpLocks/>
          </p:cNvCxnSpPr>
          <p:nvPr/>
        </p:nvCxnSpPr>
        <p:spPr>
          <a:xfrm>
            <a:off x="666031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4785BA7-9EC3-C746-9C9C-AFCE3DD5327F}"/>
              </a:ext>
            </a:extLst>
          </p:cNvPr>
          <p:cNvSpPr txBox="1"/>
          <p:nvPr/>
        </p:nvSpPr>
        <p:spPr>
          <a:xfrm>
            <a:off x="9599272" y="2564756"/>
            <a:ext cx="1399708" cy="461665"/>
          </a:xfrm>
          <a:prstGeom prst="rect">
            <a:avLst/>
          </a:prstGeom>
          <a:noFill/>
        </p:spPr>
        <p:txBody>
          <a:bodyPr wrap="square" rtlCol="0">
            <a:spAutoFit/>
          </a:bodyPr>
          <a:lstStyle/>
          <a:p>
            <a:r>
              <a:rPr lang="en-US" altLang="zh-TW" sz="2400" dirty="0"/>
              <a:t>Tool Use</a:t>
            </a:r>
            <a:endParaRPr lang="zh-TW" altLang="en-US" sz="2400" dirty="0"/>
          </a:p>
        </p:txBody>
      </p:sp>
      <p:sp>
        <p:nvSpPr>
          <p:cNvPr id="14" name="矩形: 圓角 13">
            <a:extLst>
              <a:ext uri="{FF2B5EF4-FFF2-40B4-BE49-F238E27FC236}">
                <a16:creationId xmlns:a16="http://schemas.microsoft.com/office/drawing/2014/main" id="{F94205A4-D8F2-C20A-B015-8941CA449319}"/>
              </a:ext>
            </a:extLst>
          </p:cNvPr>
          <p:cNvSpPr/>
          <p:nvPr/>
        </p:nvSpPr>
        <p:spPr>
          <a:xfrm>
            <a:off x="1099024" y="2122636"/>
            <a:ext cx="3481601" cy="2239814"/>
          </a:xfrm>
          <a:prstGeom prst="roundRect">
            <a:avLst>
              <a:gd name="adj" fmla="val 5776"/>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a:t>Hundreds </a:t>
            </a:r>
          </a:p>
          <a:p>
            <a:pPr algn="ctr"/>
            <a:r>
              <a:rPr lang="en-US" altLang="zh-TW" sz="2400"/>
              <a:t>of </a:t>
            </a:r>
          </a:p>
          <a:p>
            <a:pPr algn="ctr"/>
            <a:r>
              <a:rPr lang="en-US" altLang="zh-TW" sz="2400"/>
              <a:t>Tool Descriptions</a:t>
            </a:r>
            <a:endParaRPr lang="zh-TW" altLang="en-US" sz="2400" dirty="0"/>
          </a:p>
        </p:txBody>
      </p:sp>
      <p:cxnSp>
        <p:nvCxnSpPr>
          <p:cNvPr id="18" name="直線單箭頭接點 17">
            <a:extLst>
              <a:ext uri="{FF2B5EF4-FFF2-40B4-BE49-F238E27FC236}">
                <a16:creationId xmlns:a16="http://schemas.microsoft.com/office/drawing/2014/main" id="{00E18600-D7F2-E329-BA3D-C5D98D62ABAD}"/>
              </a:ext>
            </a:extLst>
          </p:cNvPr>
          <p:cNvCxnSpPr>
            <a:cxnSpLocks/>
          </p:cNvCxnSpPr>
          <p:nvPr/>
        </p:nvCxnSpPr>
        <p:spPr>
          <a:xfrm>
            <a:off x="861875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68" descr="G:\MAC\Press\WORD TEMPLATES 2002\word graphics\corporate\corpV_3 300_lzw.tif">
            <a:extLst>
              <a:ext uri="{FF2B5EF4-FFF2-40B4-BE49-F238E27FC236}">
                <a16:creationId xmlns:a16="http://schemas.microsoft.com/office/drawing/2014/main" id="{1218FD55-CBF9-4C76-BE28-03673D07F2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2000652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FE74C-94C6-5595-5DB7-3B08B8F126F6}"/>
            </a:ext>
          </a:extLst>
        </p:cNvPr>
        <p:cNvGrpSpPr/>
        <p:nvPr/>
      </p:nvGrpSpPr>
      <p:grpSpPr>
        <a:xfrm>
          <a:off x="0" y="0"/>
          <a:ext cx="0" cy="0"/>
          <a:chOff x="0" y="0"/>
          <a:chExt cx="0" cy="0"/>
        </a:xfrm>
      </p:grpSpPr>
      <p:sp>
        <p:nvSpPr>
          <p:cNvPr id="3" name="文字方塊 2">
            <a:extLst>
              <a:ext uri="{FF2B5EF4-FFF2-40B4-BE49-F238E27FC236}">
                <a16:creationId xmlns:a16="http://schemas.microsoft.com/office/drawing/2014/main" id="{29108728-7A6B-1115-5FA8-1E5F58BEB309}"/>
              </a:ext>
            </a:extLst>
          </p:cNvPr>
          <p:cNvSpPr txBox="1"/>
          <p:nvPr/>
        </p:nvSpPr>
        <p:spPr>
          <a:xfrm>
            <a:off x="8529648" y="5405706"/>
            <a:ext cx="3376247" cy="369332"/>
          </a:xfrm>
          <a:prstGeom prst="rect">
            <a:avLst/>
          </a:prstGeom>
          <a:noFill/>
        </p:spPr>
        <p:txBody>
          <a:bodyPr wrap="square">
            <a:spAutoFit/>
          </a:bodyPr>
          <a:lstStyle/>
          <a:p>
            <a:r>
              <a:rPr lang="zh-TW" altLang="en-US" dirty="0"/>
              <a:t>https://arxiv.org/abs/2310.03128</a:t>
            </a:r>
          </a:p>
        </p:txBody>
      </p:sp>
      <p:sp>
        <p:nvSpPr>
          <p:cNvPr id="16" name="文字方塊 15">
            <a:extLst>
              <a:ext uri="{FF2B5EF4-FFF2-40B4-BE49-F238E27FC236}">
                <a16:creationId xmlns:a16="http://schemas.microsoft.com/office/drawing/2014/main" id="{0ACFF192-13A3-A6AD-DBA6-58D9C0B11885}"/>
              </a:ext>
            </a:extLst>
          </p:cNvPr>
          <p:cNvSpPr txBox="1"/>
          <p:nvPr/>
        </p:nvSpPr>
        <p:spPr>
          <a:xfrm>
            <a:off x="8529647" y="5090607"/>
            <a:ext cx="3376247" cy="369332"/>
          </a:xfrm>
          <a:prstGeom prst="rect">
            <a:avLst/>
          </a:prstGeom>
          <a:noFill/>
        </p:spPr>
        <p:txBody>
          <a:bodyPr wrap="square">
            <a:spAutoFit/>
          </a:bodyPr>
          <a:lstStyle/>
          <a:p>
            <a:r>
              <a:rPr lang="zh-TW" altLang="en-US" dirty="0"/>
              <a:t>https://arxiv.org/abs/2502.11271</a:t>
            </a:r>
          </a:p>
        </p:txBody>
      </p:sp>
      <p:sp>
        <p:nvSpPr>
          <p:cNvPr id="4" name="矩形: 圓角 3">
            <a:extLst>
              <a:ext uri="{FF2B5EF4-FFF2-40B4-BE49-F238E27FC236}">
                <a16:creationId xmlns:a16="http://schemas.microsoft.com/office/drawing/2014/main" id="{CCB0809C-E0DF-8A47-DD86-BF802CEDA3FC}"/>
              </a:ext>
            </a:extLst>
          </p:cNvPr>
          <p:cNvSpPr/>
          <p:nvPr/>
        </p:nvSpPr>
        <p:spPr>
          <a:xfrm>
            <a:off x="1788263" y="3059100"/>
            <a:ext cx="1761491" cy="884550"/>
          </a:xfrm>
          <a:prstGeom prst="roundRect">
            <a:avLst>
              <a:gd name="adj" fmla="val 5776"/>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Tool</a:t>
            </a:r>
            <a:r>
              <a:rPr lang="zh-TW" altLang="en-US" sz="2400" dirty="0"/>
              <a:t> </a:t>
            </a:r>
            <a:endParaRPr lang="en-US" altLang="zh-TW" sz="2400" dirty="0"/>
          </a:p>
          <a:p>
            <a:pPr algn="ctr"/>
            <a:r>
              <a:rPr lang="en-US" altLang="zh-TW" sz="2400" dirty="0"/>
              <a:t>Selection</a:t>
            </a:r>
          </a:p>
        </p:txBody>
      </p:sp>
      <p:sp>
        <p:nvSpPr>
          <p:cNvPr id="10" name="矩形: 圓角 9">
            <a:extLst>
              <a:ext uri="{FF2B5EF4-FFF2-40B4-BE49-F238E27FC236}">
                <a16:creationId xmlns:a16="http://schemas.microsoft.com/office/drawing/2014/main" id="{B0F60807-9018-585C-62E0-297A8A819FF2}"/>
              </a:ext>
            </a:extLst>
          </p:cNvPr>
          <p:cNvSpPr/>
          <p:nvPr/>
        </p:nvSpPr>
        <p:spPr>
          <a:xfrm>
            <a:off x="1301256" y="2154426"/>
            <a:ext cx="3108554" cy="359987"/>
          </a:xfrm>
          <a:prstGeom prst="roundRect">
            <a:avLst>
              <a:gd name="adj" fmla="val 5776"/>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selected tools</a:t>
            </a:r>
            <a:endParaRPr lang="zh-TW" altLang="en-US" sz="2400" dirty="0"/>
          </a:p>
        </p:txBody>
      </p:sp>
      <p:pic>
        <p:nvPicPr>
          <p:cNvPr id="14" name="Picture 2">
            <a:extLst>
              <a:ext uri="{FF2B5EF4-FFF2-40B4-BE49-F238E27FC236}">
                <a16:creationId xmlns:a16="http://schemas.microsoft.com/office/drawing/2014/main" id="{5D34BB3A-3B87-8512-8918-4AF45FA9C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551" y="169068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圓角 14">
            <a:extLst>
              <a:ext uri="{FF2B5EF4-FFF2-40B4-BE49-F238E27FC236}">
                <a16:creationId xmlns:a16="http://schemas.microsoft.com/office/drawing/2014/main" id="{A9AA2DC0-ED9C-FEB7-A8DA-0177F1ACDF09}"/>
              </a:ext>
            </a:extLst>
          </p:cNvPr>
          <p:cNvSpPr/>
          <p:nvPr/>
        </p:nvSpPr>
        <p:spPr>
          <a:xfrm>
            <a:off x="4662499" y="21764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7" name="矩形: 圓角 16">
            <a:extLst>
              <a:ext uri="{FF2B5EF4-FFF2-40B4-BE49-F238E27FC236}">
                <a16:creationId xmlns:a16="http://schemas.microsoft.com/office/drawing/2014/main" id="{3AACA7C3-D0DA-27B2-5851-90B47A017576}"/>
              </a:ext>
            </a:extLst>
          </p:cNvPr>
          <p:cNvSpPr/>
          <p:nvPr/>
        </p:nvSpPr>
        <p:spPr>
          <a:xfrm>
            <a:off x="9361026" y="216665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cxnSp>
        <p:nvCxnSpPr>
          <p:cNvPr id="18" name="直線單箭頭接點 17">
            <a:extLst>
              <a:ext uri="{FF2B5EF4-FFF2-40B4-BE49-F238E27FC236}">
                <a16:creationId xmlns:a16="http://schemas.microsoft.com/office/drawing/2014/main" id="{6550A49F-3106-D8E5-A289-19484E643B0B}"/>
              </a:ext>
            </a:extLst>
          </p:cNvPr>
          <p:cNvCxnSpPr>
            <a:cxnSpLocks/>
          </p:cNvCxnSpPr>
          <p:nvPr/>
        </p:nvCxnSpPr>
        <p:spPr>
          <a:xfrm>
            <a:off x="666031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093B36E-F0FC-3173-D7E8-60F0B6E76184}"/>
              </a:ext>
            </a:extLst>
          </p:cNvPr>
          <p:cNvSpPr txBox="1"/>
          <p:nvPr/>
        </p:nvSpPr>
        <p:spPr>
          <a:xfrm>
            <a:off x="9599272" y="2564756"/>
            <a:ext cx="1399708" cy="461665"/>
          </a:xfrm>
          <a:prstGeom prst="rect">
            <a:avLst/>
          </a:prstGeom>
          <a:noFill/>
        </p:spPr>
        <p:txBody>
          <a:bodyPr wrap="square" rtlCol="0">
            <a:spAutoFit/>
          </a:bodyPr>
          <a:lstStyle/>
          <a:p>
            <a:r>
              <a:rPr lang="en-US" altLang="zh-TW" sz="2400" dirty="0"/>
              <a:t>Tool Use</a:t>
            </a:r>
            <a:endParaRPr lang="zh-TW" altLang="en-US" sz="2400" dirty="0"/>
          </a:p>
        </p:txBody>
      </p:sp>
      <p:cxnSp>
        <p:nvCxnSpPr>
          <p:cNvPr id="20" name="直線單箭頭接點 19">
            <a:extLst>
              <a:ext uri="{FF2B5EF4-FFF2-40B4-BE49-F238E27FC236}">
                <a16:creationId xmlns:a16="http://schemas.microsoft.com/office/drawing/2014/main" id="{94DD23A6-CEB4-340B-3442-12BFA47079D2}"/>
              </a:ext>
            </a:extLst>
          </p:cNvPr>
          <p:cNvCxnSpPr>
            <a:cxnSpLocks/>
          </p:cNvCxnSpPr>
          <p:nvPr/>
        </p:nvCxnSpPr>
        <p:spPr>
          <a:xfrm>
            <a:off x="861875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83D73C44-AD42-7D11-2BFB-F70DF077CCFA}"/>
              </a:ext>
            </a:extLst>
          </p:cNvPr>
          <p:cNvSpPr/>
          <p:nvPr/>
        </p:nvSpPr>
        <p:spPr>
          <a:xfrm>
            <a:off x="4662499" y="4346649"/>
            <a:ext cx="3481601" cy="2239814"/>
          </a:xfrm>
          <a:prstGeom prst="roundRect">
            <a:avLst>
              <a:gd name="adj" fmla="val 5776"/>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a:t>Hundreds </a:t>
            </a:r>
          </a:p>
          <a:p>
            <a:pPr algn="ctr"/>
            <a:r>
              <a:rPr lang="en-US" altLang="zh-TW" sz="2400"/>
              <a:t>of </a:t>
            </a:r>
          </a:p>
          <a:p>
            <a:pPr algn="ctr"/>
            <a:r>
              <a:rPr lang="en-US" altLang="zh-TW" sz="2400"/>
              <a:t>Tool Descriptions</a:t>
            </a:r>
            <a:endParaRPr lang="zh-TW" altLang="en-US" sz="2400" dirty="0"/>
          </a:p>
        </p:txBody>
      </p:sp>
      <p:sp>
        <p:nvSpPr>
          <p:cNvPr id="22" name="文字方塊 21">
            <a:extLst>
              <a:ext uri="{FF2B5EF4-FFF2-40B4-BE49-F238E27FC236}">
                <a16:creationId xmlns:a16="http://schemas.microsoft.com/office/drawing/2014/main" id="{B35991FC-496F-1DEC-637F-DED70ABD4BBB}"/>
              </a:ext>
            </a:extLst>
          </p:cNvPr>
          <p:cNvSpPr txBox="1"/>
          <p:nvPr/>
        </p:nvSpPr>
        <p:spPr>
          <a:xfrm>
            <a:off x="6819148" y="6090137"/>
            <a:ext cx="5560248" cy="523220"/>
          </a:xfrm>
          <a:prstGeom prst="rect">
            <a:avLst/>
          </a:prstGeom>
          <a:noFill/>
        </p:spPr>
        <p:txBody>
          <a:bodyPr wrap="square" rtlCol="0">
            <a:spAutoFit/>
          </a:bodyPr>
          <a:lstStyle/>
          <a:p>
            <a:pPr algn="ctr"/>
            <a:r>
              <a:rPr lang="en-US" altLang="zh-TW" sz="2800" dirty="0">
                <a:ea typeface="微軟正黑體" panose="020B0604030504040204" pitchFamily="34" charset="-120"/>
              </a:rPr>
              <a:t>Agent’s Memory </a:t>
            </a:r>
            <a:endParaRPr lang="zh-TW" altLang="en-US" sz="2800" dirty="0">
              <a:ea typeface="微軟正黑體" panose="020B0604030504040204" pitchFamily="34" charset="-120"/>
            </a:endParaRPr>
          </a:p>
        </p:txBody>
      </p:sp>
      <p:cxnSp>
        <p:nvCxnSpPr>
          <p:cNvPr id="23" name="直線單箭頭接點 22">
            <a:extLst>
              <a:ext uri="{FF2B5EF4-FFF2-40B4-BE49-F238E27FC236}">
                <a16:creationId xmlns:a16="http://schemas.microsoft.com/office/drawing/2014/main" id="{20E886C8-DEDF-7DFC-AEA7-2739F14B6202}"/>
              </a:ext>
            </a:extLst>
          </p:cNvPr>
          <p:cNvCxnSpPr>
            <a:cxnSpLocks/>
          </p:cNvCxnSpPr>
          <p:nvPr/>
        </p:nvCxnSpPr>
        <p:spPr>
          <a:xfrm flipV="1">
            <a:off x="2668907" y="2564756"/>
            <a:ext cx="0" cy="5291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610407BB-4675-A7E0-8E15-9482E9D392ED}"/>
              </a:ext>
            </a:extLst>
          </p:cNvPr>
          <p:cNvCxnSpPr>
            <a:cxnSpLocks/>
          </p:cNvCxnSpPr>
          <p:nvPr/>
        </p:nvCxnSpPr>
        <p:spPr>
          <a:xfrm flipV="1">
            <a:off x="2687957" y="3981750"/>
            <a:ext cx="0" cy="14848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0C050CF7-7A41-E5B8-9B77-42F06C013422}"/>
              </a:ext>
            </a:extLst>
          </p:cNvPr>
          <p:cNvCxnSpPr>
            <a:cxnSpLocks/>
            <a:endCxn id="21" idx="1"/>
          </p:cNvCxnSpPr>
          <p:nvPr/>
        </p:nvCxnSpPr>
        <p:spPr>
          <a:xfrm flipV="1">
            <a:off x="2668907" y="5466556"/>
            <a:ext cx="1993592"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13DA122B-7A12-0A5C-9A19-0A937D86CAE9}"/>
              </a:ext>
            </a:extLst>
          </p:cNvPr>
          <p:cNvCxnSpPr>
            <a:cxnSpLocks/>
          </p:cNvCxnSpPr>
          <p:nvPr/>
        </p:nvCxnSpPr>
        <p:spPr>
          <a:xfrm flipH="1" flipV="1">
            <a:off x="3568907" y="3501375"/>
            <a:ext cx="199359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1E14E8A2-CDFA-D60C-F7BB-47D3E8242E98}"/>
              </a:ext>
            </a:extLst>
          </p:cNvPr>
          <p:cNvCxnSpPr>
            <a:cxnSpLocks/>
          </p:cNvCxnSpPr>
          <p:nvPr/>
        </p:nvCxnSpPr>
        <p:spPr>
          <a:xfrm>
            <a:off x="5562499" y="2590790"/>
            <a:ext cx="0" cy="93661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標題 1">
            <a:extLst>
              <a:ext uri="{FF2B5EF4-FFF2-40B4-BE49-F238E27FC236}">
                <a16:creationId xmlns:a16="http://schemas.microsoft.com/office/drawing/2014/main" id="{C5A659D3-D911-4362-8E5A-2E0BDF3F62F3}"/>
              </a:ext>
            </a:extLst>
          </p:cNvPr>
          <p:cNvSpPr txBox="1">
            <a:spLocks/>
          </p:cNvSpPr>
          <p:nvPr/>
        </p:nvSpPr>
        <p:spPr>
          <a:xfrm>
            <a:off x="1099024" y="440256"/>
            <a:ext cx="108068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to Do When There Are Too Many Tools?</a:t>
            </a:r>
          </a:p>
        </p:txBody>
      </p:sp>
      <p:pic>
        <p:nvPicPr>
          <p:cNvPr id="26" name="Picture 68" descr="G:\MAC\Press\WORD TEMPLATES 2002\word graphics\corporate\corpV_3 300_lzw.tif">
            <a:extLst>
              <a:ext uri="{FF2B5EF4-FFF2-40B4-BE49-F238E27FC236}">
                <a16:creationId xmlns:a16="http://schemas.microsoft.com/office/drawing/2014/main" id="{11FC0EF9-5626-4BD5-84A1-80660270B7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8813907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9EBB6-2412-0110-394A-5204FEB18B1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ACF952C-A75E-B791-AACF-1F2AEEAE9760}"/>
              </a:ext>
            </a:extLst>
          </p:cNvPr>
          <p:cNvSpPr>
            <a:spLocks noGrp="1"/>
          </p:cNvSpPr>
          <p:nvPr>
            <p:ph type="title"/>
          </p:nvPr>
        </p:nvSpPr>
        <p:spPr>
          <a:xfrm>
            <a:off x="1676400" y="365905"/>
            <a:ext cx="10515600" cy="1325563"/>
          </a:xfrm>
        </p:spPr>
        <p:txBody>
          <a:bodyPr/>
          <a:lstStyle/>
          <a:p>
            <a:r>
              <a:rPr lang="en-US" dirty="0"/>
              <a:t>AI Can Creates Its Own Tools</a:t>
            </a:r>
            <a:endParaRPr lang="zh-TW" altLang="en-US" dirty="0">
              <a:latin typeface="微軟正黑體" panose="020B0604030504040204" pitchFamily="34" charset="-120"/>
              <a:ea typeface="微軟正黑體" panose="020B0604030504040204" pitchFamily="34" charset="-120"/>
            </a:endParaRPr>
          </a:p>
        </p:txBody>
      </p:sp>
      <p:sp>
        <p:nvSpPr>
          <p:cNvPr id="4" name="矩形: 圓角 3">
            <a:extLst>
              <a:ext uri="{FF2B5EF4-FFF2-40B4-BE49-F238E27FC236}">
                <a16:creationId xmlns:a16="http://schemas.microsoft.com/office/drawing/2014/main" id="{02B4F6B3-3422-BE65-FE18-FC2CD21BF7C7}"/>
              </a:ext>
            </a:extLst>
          </p:cNvPr>
          <p:cNvSpPr/>
          <p:nvPr/>
        </p:nvSpPr>
        <p:spPr>
          <a:xfrm>
            <a:off x="1788263" y="3059100"/>
            <a:ext cx="1761491" cy="884550"/>
          </a:xfrm>
          <a:prstGeom prst="roundRect">
            <a:avLst>
              <a:gd name="adj" fmla="val 5776"/>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Tool</a:t>
            </a:r>
            <a:r>
              <a:rPr lang="zh-TW" altLang="en-US" sz="2400" dirty="0"/>
              <a:t> </a:t>
            </a:r>
            <a:endParaRPr lang="en-US" altLang="zh-TW" sz="2400" dirty="0"/>
          </a:p>
          <a:p>
            <a:pPr algn="ctr"/>
            <a:r>
              <a:rPr lang="en-US" altLang="zh-TW" sz="2400" dirty="0"/>
              <a:t>Selection</a:t>
            </a:r>
          </a:p>
        </p:txBody>
      </p:sp>
      <p:pic>
        <p:nvPicPr>
          <p:cNvPr id="14" name="Picture 2">
            <a:extLst>
              <a:ext uri="{FF2B5EF4-FFF2-40B4-BE49-F238E27FC236}">
                <a16:creationId xmlns:a16="http://schemas.microsoft.com/office/drawing/2014/main" id="{66FD3E8D-929D-648B-F77B-4DF394E68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9551" y="169068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圓角 14">
            <a:extLst>
              <a:ext uri="{FF2B5EF4-FFF2-40B4-BE49-F238E27FC236}">
                <a16:creationId xmlns:a16="http://schemas.microsoft.com/office/drawing/2014/main" id="{7E211A8F-255D-32C6-631A-6248F9DEE325}"/>
              </a:ext>
            </a:extLst>
          </p:cNvPr>
          <p:cNvSpPr/>
          <p:nvPr/>
        </p:nvSpPr>
        <p:spPr>
          <a:xfrm>
            <a:off x="4662499" y="2176400"/>
            <a:ext cx="1800000" cy="360000"/>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err="1"/>
              <a:t>obs</a:t>
            </a:r>
            <a:r>
              <a:rPr lang="en-US" altLang="zh-TW" sz="2400" dirty="0"/>
              <a:t> 1</a:t>
            </a:r>
            <a:endParaRPr lang="zh-TW" altLang="en-US" sz="2400" dirty="0"/>
          </a:p>
        </p:txBody>
      </p:sp>
      <p:sp>
        <p:nvSpPr>
          <p:cNvPr id="17" name="矩形: 圓角 16">
            <a:extLst>
              <a:ext uri="{FF2B5EF4-FFF2-40B4-BE49-F238E27FC236}">
                <a16:creationId xmlns:a16="http://schemas.microsoft.com/office/drawing/2014/main" id="{AED300A8-998A-FDDE-DDE4-A324F7C30956}"/>
              </a:ext>
            </a:extLst>
          </p:cNvPr>
          <p:cNvSpPr/>
          <p:nvPr/>
        </p:nvSpPr>
        <p:spPr>
          <a:xfrm>
            <a:off x="9361026" y="2166656"/>
            <a:ext cx="1800000" cy="360000"/>
          </a:xfrm>
          <a:prstGeom prst="roundRect">
            <a:avLst/>
          </a:prstGeom>
          <a:solidFill>
            <a:schemeClr val="accent2">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action 1</a:t>
            </a:r>
            <a:endParaRPr lang="zh-TW" altLang="en-US" sz="2400" dirty="0"/>
          </a:p>
        </p:txBody>
      </p:sp>
      <p:cxnSp>
        <p:nvCxnSpPr>
          <p:cNvPr id="18" name="直線單箭頭接點 17">
            <a:extLst>
              <a:ext uri="{FF2B5EF4-FFF2-40B4-BE49-F238E27FC236}">
                <a16:creationId xmlns:a16="http://schemas.microsoft.com/office/drawing/2014/main" id="{E648E5F1-ACB0-8249-5BB2-87C356BFC802}"/>
              </a:ext>
            </a:extLst>
          </p:cNvPr>
          <p:cNvCxnSpPr>
            <a:cxnSpLocks/>
          </p:cNvCxnSpPr>
          <p:nvPr/>
        </p:nvCxnSpPr>
        <p:spPr>
          <a:xfrm>
            <a:off x="666031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994C9AB1-3C4C-30E8-E0F0-ADF821CA72DB}"/>
              </a:ext>
            </a:extLst>
          </p:cNvPr>
          <p:cNvSpPr txBox="1"/>
          <p:nvPr/>
        </p:nvSpPr>
        <p:spPr>
          <a:xfrm>
            <a:off x="9415880" y="2598517"/>
            <a:ext cx="1754525" cy="461665"/>
          </a:xfrm>
          <a:prstGeom prst="rect">
            <a:avLst/>
          </a:prstGeom>
          <a:noFill/>
        </p:spPr>
        <p:txBody>
          <a:bodyPr wrap="square" rtlCol="0">
            <a:spAutoFit/>
          </a:bodyPr>
          <a:lstStyle/>
          <a:p>
            <a:r>
              <a:rPr lang="en-US" altLang="zh-TW" sz="2400" dirty="0"/>
              <a:t>Make Tools</a:t>
            </a:r>
            <a:endParaRPr lang="zh-TW" altLang="en-US" sz="2400" dirty="0"/>
          </a:p>
        </p:txBody>
      </p:sp>
      <p:cxnSp>
        <p:nvCxnSpPr>
          <p:cNvPr id="20" name="直線單箭頭接點 19">
            <a:extLst>
              <a:ext uri="{FF2B5EF4-FFF2-40B4-BE49-F238E27FC236}">
                <a16:creationId xmlns:a16="http://schemas.microsoft.com/office/drawing/2014/main" id="{9383F1AC-D282-9305-0D0C-414377B5B141}"/>
              </a:ext>
            </a:extLst>
          </p:cNvPr>
          <p:cNvCxnSpPr>
            <a:cxnSpLocks/>
          </p:cNvCxnSpPr>
          <p:nvPr/>
        </p:nvCxnSpPr>
        <p:spPr>
          <a:xfrm>
            <a:off x="8618751" y="2368382"/>
            <a:ext cx="682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圓角 20">
            <a:extLst>
              <a:ext uri="{FF2B5EF4-FFF2-40B4-BE49-F238E27FC236}">
                <a16:creationId xmlns:a16="http://schemas.microsoft.com/office/drawing/2014/main" id="{DE9761A1-C630-915A-7E74-D49D948EA98E}"/>
              </a:ext>
            </a:extLst>
          </p:cNvPr>
          <p:cNvSpPr/>
          <p:nvPr/>
        </p:nvSpPr>
        <p:spPr>
          <a:xfrm>
            <a:off x="4662499" y="4346649"/>
            <a:ext cx="3481601" cy="2239814"/>
          </a:xfrm>
          <a:prstGeom prst="roundRect">
            <a:avLst>
              <a:gd name="adj" fmla="val 5776"/>
            </a:avLst>
          </a:prstGeom>
          <a:solidFill>
            <a:schemeClr val="accent4">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a:t>Hundreds </a:t>
            </a:r>
          </a:p>
          <a:p>
            <a:pPr algn="ctr"/>
            <a:r>
              <a:rPr lang="en-US" altLang="zh-TW" sz="2400"/>
              <a:t>of </a:t>
            </a:r>
          </a:p>
          <a:p>
            <a:pPr algn="ctr"/>
            <a:r>
              <a:rPr lang="en-US" altLang="zh-TW" sz="2400"/>
              <a:t>Tool Descriptions</a:t>
            </a:r>
            <a:endParaRPr lang="zh-TW" altLang="en-US" sz="2400" dirty="0"/>
          </a:p>
        </p:txBody>
      </p:sp>
      <p:sp>
        <p:nvSpPr>
          <p:cNvPr id="22" name="文字方塊 21">
            <a:extLst>
              <a:ext uri="{FF2B5EF4-FFF2-40B4-BE49-F238E27FC236}">
                <a16:creationId xmlns:a16="http://schemas.microsoft.com/office/drawing/2014/main" id="{8EF9974C-0D4A-3273-737B-E182842EBE36}"/>
              </a:ext>
            </a:extLst>
          </p:cNvPr>
          <p:cNvSpPr txBox="1"/>
          <p:nvPr/>
        </p:nvSpPr>
        <p:spPr>
          <a:xfrm>
            <a:off x="6819148" y="6090137"/>
            <a:ext cx="5560248" cy="523220"/>
          </a:xfrm>
          <a:prstGeom prst="rect">
            <a:avLst/>
          </a:prstGeom>
          <a:noFill/>
        </p:spPr>
        <p:txBody>
          <a:bodyPr wrap="square" rtlCol="0">
            <a:spAutoFit/>
          </a:bodyPr>
          <a:lstStyle/>
          <a:p>
            <a:pPr algn="ctr"/>
            <a:r>
              <a:rPr lang="en-US" altLang="zh-TW" sz="2800" dirty="0">
                <a:ea typeface="微軟正黑體" panose="020B0604030504040204" pitchFamily="34" charset="-120"/>
              </a:rPr>
              <a:t>Agent’s Memory </a:t>
            </a:r>
            <a:endParaRPr lang="zh-TW" altLang="en-US" sz="2800" dirty="0">
              <a:ea typeface="微軟正黑體" panose="020B0604030504040204" pitchFamily="34" charset="-120"/>
            </a:endParaRPr>
          </a:p>
        </p:txBody>
      </p:sp>
      <p:cxnSp>
        <p:nvCxnSpPr>
          <p:cNvPr id="23" name="直線單箭頭接點 22">
            <a:extLst>
              <a:ext uri="{FF2B5EF4-FFF2-40B4-BE49-F238E27FC236}">
                <a16:creationId xmlns:a16="http://schemas.microsoft.com/office/drawing/2014/main" id="{A0908022-29EE-158B-C656-07C74E261381}"/>
              </a:ext>
            </a:extLst>
          </p:cNvPr>
          <p:cNvCxnSpPr>
            <a:cxnSpLocks/>
          </p:cNvCxnSpPr>
          <p:nvPr/>
        </p:nvCxnSpPr>
        <p:spPr>
          <a:xfrm flipV="1">
            <a:off x="2668907" y="2564756"/>
            <a:ext cx="0" cy="5291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132D8415-1396-67F3-4EAB-804EC9C3BF20}"/>
              </a:ext>
            </a:extLst>
          </p:cNvPr>
          <p:cNvCxnSpPr>
            <a:cxnSpLocks/>
          </p:cNvCxnSpPr>
          <p:nvPr/>
        </p:nvCxnSpPr>
        <p:spPr>
          <a:xfrm flipV="1">
            <a:off x="2687957" y="3981750"/>
            <a:ext cx="0" cy="14848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D7FDE80-6117-D0F1-F6C5-50FBCEF3CC38}"/>
              </a:ext>
            </a:extLst>
          </p:cNvPr>
          <p:cNvCxnSpPr>
            <a:cxnSpLocks/>
            <a:endCxn id="21" idx="1"/>
          </p:cNvCxnSpPr>
          <p:nvPr/>
        </p:nvCxnSpPr>
        <p:spPr>
          <a:xfrm flipV="1">
            <a:off x="2668907" y="5466556"/>
            <a:ext cx="1993592"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060B111B-4927-8622-A8D4-06B8A9DB0354}"/>
              </a:ext>
            </a:extLst>
          </p:cNvPr>
          <p:cNvCxnSpPr>
            <a:cxnSpLocks/>
          </p:cNvCxnSpPr>
          <p:nvPr/>
        </p:nvCxnSpPr>
        <p:spPr>
          <a:xfrm flipH="1" flipV="1">
            <a:off x="3568907" y="3501375"/>
            <a:ext cx="199359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65934F47-0D4F-4B18-D72A-92F4F993CB68}"/>
              </a:ext>
            </a:extLst>
          </p:cNvPr>
          <p:cNvCxnSpPr>
            <a:cxnSpLocks/>
          </p:cNvCxnSpPr>
          <p:nvPr/>
        </p:nvCxnSpPr>
        <p:spPr>
          <a:xfrm>
            <a:off x="5562499" y="2590790"/>
            <a:ext cx="0" cy="936619"/>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6">
            <a:extLst>
              <a:ext uri="{FF2B5EF4-FFF2-40B4-BE49-F238E27FC236}">
                <a16:creationId xmlns:a16="http://schemas.microsoft.com/office/drawing/2014/main" id="{82E1B8E0-882F-E631-EB56-95E26DBDC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9272" y="309394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單箭頭接點 6">
            <a:extLst>
              <a:ext uri="{FF2B5EF4-FFF2-40B4-BE49-F238E27FC236}">
                <a16:creationId xmlns:a16="http://schemas.microsoft.com/office/drawing/2014/main" id="{20B67A57-076B-A11E-0528-14013CFB85DA}"/>
              </a:ext>
            </a:extLst>
          </p:cNvPr>
          <p:cNvCxnSpPr>
            <a:cxnSpLocks/>
          </p:cNvCxnSpPr>
          <p:nvPr/>
        </p:nvCxnSpPr>
        <p:spPr>
          <a:xfrm flipH="1" flipV="1">
            <a:off x="8215280" y="5440522"/>
            <a:ext cx="199359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47A2280A-7D73-3914-7E00-7001452C29FF}"/>
              </a:ext>
            </a:extLst>
          </p:cNvPr>
          <p:cNvCxnSpPr>
            <a:cxnSpLocks/>
          </p:cNvCxnSpPr>
          <p:nvPr/>
        </p:nvCxnSpPr>
        <p:spPr>
          <a:xfrm>
            <a:off x="10208872" y="4346649"/>
            <a:ext cx="0" cy="111990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4F904759-631C-BB86-D7EA-A5842DF6E189}"/>
              </a:ext>
            </a:extLst>
          </p:cNvPr>
          <p:cNvSpPr txBox="1"/>
          <p:nvPr/>
        </p:nvSpPr>
        <p:spPr>
          <a:xfrm>
            <a:off x="146621" y="5557172"/>
            <a:ext cx="6191250" cy="1200329"/>
          </a:xfrm>
          <a:prstGeom prst="rect">
            <a:avLst/>
          </a:prstGeom>
          <a:noFill/>
        </p:spPr>
        <p:txBody>
          <a:bodyPr wrap="square">
            <a:spAutoFit/>
          </a:bodyPr>
          <a:lstStyle/>
          <a:p>
            <a:r>
              <a:rPr lang="en-US" altLang="zh-TW" dirty="0" err="1"/>
              <a:t>TroVE</a:t>
            </a:r>
            <a:r>
              <a:rPr lang="en-US" altLang="zh-TW" dirty="0"/>
              <a:t>: https://arxiv.org/pdf/2401.12869</a:t>
            </a:r>
          </a:p>
          <a:p>
            <a:r>
              <a:rPr lang="en-US" altLang="zh-TW" dirty="0"/>
              <a:t>LATM: https://arxiv.org/abs/2305.17126</a:t>
            </a:r>
          </a:p>
          <a:p>
            <a:r>
              <a:rPr lang="en-US" altLang="zh-TW" dirty="0"/>
              <a:t>CREATOR: https://arxiv.org/abs/2305.14318 </a:t>
            </a:r>
          </a:p>
          <a:p>
            <a:r>
              <a:rPr lang="en-US" altLang="zh-TW" dirty="0"/>
              <a:t>CRAFT: https://arxiv.org/abs/2309.17428</a:t>
            </a:r>
            <a:endParaRPr lang="zh-TW" altLang="en-US" dirty="0"/>
          </a:p>
        </p:txBody>
      </p:sp>
      <p:pic>
        <p:nvPicPr>
          <p:cNvPr id="24" name="Picture 68" descr="G:\MAC\Press\WORD TEMPLATES 2002\word graphics\corporate\corpV_3 300_lzw.tif">
            <a:extLst>
              <a:ext uri="{FF2B5EF4-FFF2-40B4-BE49-F238E27FC236}">
                <a16:creationId xmlns:a16="http://schemas.microsoft.com/office/drawing/2014/main" id="{9B3DAC51-9811-4520-9EE4-2CEA0B0CB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26" name="矩形: 圓角 9">
            <a:extLst>
              <a:ext uri="{FF2B5EF4-FFF2-40B4-BE49-F238E27FC236}">
                <a16:creationId xmlns:a16="http://schemas.microsoft.com/office/drawing/2014/main" id="{BA908CC9-3ACE-4960-BE4A-E156E637317A}"/>
              </a:ext>
            </a:extLst>
          </p:cNvPr>
          <p:cNvSpPr/>
          <p:nvPr/>
        </p:nvSpPr>
        <p:spPr>
          <a:xfrm>
            <a:off x="1301256" y="2154426"/>
            <a:ext cx="3108554" cy="359987"/>
          </a:xfrm>
          <a:prstGeom prst="roundRect">
            <a:avLst>
              <a:gd name="adj" fmla="val 5776"/>
            </a:avLst>
          </a:prstGeom>
          <a:solidFill>
            <a:schemeClr val="accent6">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selected tools</a:t>
            </a:r>
            <a:endParaRPr lang="zh-TW" altLang="en-US" sz="2400" dirty="0"/>
          </a:p>
        </p:txBody>
      </p:sp>
      <p:sp>
        <p:nvSpPr>
          <p:cNvPr id="28" name="文字方塊 21">
            <a:extLst>
              <a:ext uri="{FF2B5EF4-FFF2-40B4-BE49-F238E27FC236}">
                <a16:creationId xmlns:a16="http://schemas.microsoft.com/office/drawing/2014/main" id="{40DE5B23-3D41-4415-8D3E-C133152F0B20}"/>
              </a:ext>
            </a:extLst>
          </p:cNvPr>
          <p:cNvSpPr txBox="1"/>
          <p:nvPr/>
        </p:nvSpPr>
        <p:spPr>
          <a:xfrm>
            <a:off x="9273654" y="486248"/>
            <a:ext cx="2710899" cy="1107996"/>
          </a:xfrm>
          <a:prstGeom prst="rect">
            <a:avLst/>
          </a:prstGeom>
          <a:noFill/>
        </p:spPr>
        <p:txBody>
          <a:bodyPr wrap="square" rtlCol="0">
            <a:spAutoFit/>
          </a:bodyPr>
          <a:lstStyle/>
          <a:p>
            <a:pPr algn="ctr"/>
            <a:r>
              <a:rPr lang="en-US" altLang="zh-TW" sz="2200" dirty="0">
                <a:ea typeface="微軟正黑體" panose="020B0604030504040204" pitchFamily="34" charset="-120"/>
              </a:rPr>
              <a:t>Tools = Function, Agent can write function by itself </a:t>
            </a:r>
            <a:r>
              <a:rPr lang="en-US" altLang="zh-TW" sz="2200" dirty="0">
                <a:ea typeface="微軟正黑體" panose="020B0604030504040204" pitchFamily="34" charset="-120"/>
                <a:sym typeface="Wingdings" panose="05000000000000000000" pitchFamily="2" charset="2"/>
              </a:rPr>
              <a:t></a:t>
            </a:r>
            <a:endParaRPr lang="zh-TW" altLang="en-US" sz="2200" dirty="0">
              <a:ea typeface="微軟正黑體" panose="020B0604030504040204" pitchFamily="34" charset="-120"/>
            </a:endParaRPr>
          </a:p>
        </p:txBody>
      </p:sp>
    </p:spTree>
    <p:extLst>
      <p:ext uri="{BB962C8B-B14F-4D97-AF65-F5344CB8AC3E}">
        <p14:creationId xmlns:p14="http://schemas.microsoft.com/office/powerpoint/2010/main" val="29252263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F2811-5E66-11A7-5512-5758D80FEF0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243CD6B-A9CF-080B-2D2A-B6A88860071D}"/>
              </a:ext>
            </a:extLst>
          </p:cNvPr>
          <p:cNvSpPr>
            <a:spLocks noGrp="1"/>
          </p:cNvSpPr>
          <p:nvPr>
            <p:ph type="title"/>
          </p:nvPr>
        </p:nvSpPr>
        <p:spPr>
          <a:xfrm>
            <a:off x="1473200" y="365125"/>
            <a:ext cx="9880600" cy="1325563"/>
          </a:xfrm>
        </p:spPr>
        <p:txBody>
          <a:bodyPr>
            <a:normAutofit/>
          </a:bodyPr>
          <a:lstStyle/>
          <a:p>
            <a:r>
              <a:rPr lang="en-US" dirty="0"/>
              <a:t>Making Mistakes Due to over-reliance on tools</a:t>
            </a:r>
            <a:endParaRPr lang="zh-TW" altLang="en-US" dirty="0"/>
          </a:p>
        </p:txBody>
      </p:sp>
      <p:pic>
        <p:nvPicPr>
          <p:cNvPr id="4" name="Picture 2">
            <a:extLst>
              <a:ext uri="{FF2B5EF4-FFF2-40B4-BE49-F238E27FC236}">
                <a16:creationId xmlns:a16="http://schemas.microsoft.com/office/drawing/2014/main" id="{E5599532-4C91-B220-BEA6-4B1889F9D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416" y="265246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77EBDAF-966D-6137-A909-59AF1A8F7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216" y="2652467"/>
            <a:ext cx="1799999"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D54C371-47FC-20A8-E716-DA2DD95F0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308" y="2653079"/>
            <a:ext cx="1800000" cy="1800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單箭頭接點 7">
            <a:extLst>
              <a:ext uri="{FF2B5EF4-FFF2-40B4-BE49-F238E27FC236}">
                <a16:creationId xmlns:a16="http://schemas.microsoft.com/office/drawing/2014/main" id="{685E1CE4-024A-EF28-BFC4-83925494A02F}"/>
              </a:ext>
            </a:extLst>
          </p:cNvPr>
          <p:cNvCxnSpPr>
            <a:stCxn id="4" idx="3"/>
          </p:cNvCxnSpPr>
          <p:nvPr/>
        </p:nvCxnSpPr>
        <p:spPr>
          <a:xfrm>
            <a:off x="2544416" y="3552467"/>
            <a:ext cx="20275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FF81BC26-E998-FBD5-02A8-0104DD316387}"/>
              </a:ext>
            </a:extLst>
          </p:cNvPr>
          <p:cNvCxnSpPr/>
          <p:nvPr/>
        </p:nvCxnSpPr>
        <p:spPr>
          <a:xfrm>
            <a:off x="7221923" y="3576288"/>
            <a:ext cx="202758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4C191728-0FD6-52DA-A2BA-397868E6A096}"/>
              </a:ext>
            </a:extLst>
          </p:cNvPr>
          <p:cNvSpPr txBox="1"/>
          <p:nvPr/>
        </p:nvSpPr>
        <p:spPr>
          <a:xfrm>
            <a:off x="2240701" y="3739147"/>
            <a:ext cx="2681907" cy="523220"/>
          </a:xfrm>
          <a:prstGeom prst="rect">
            <a:avLst/>
          </a:prstGeom>
          <a:noFill/>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Tool</a:t>
            </a:r>
            <a:endParaRPr lang="zh-TW" altLang="en-US" sz="2800"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AE2A402F-233B-A3DC-6F19-E363D10D43FC}"/>
              </a:ext>
            </a:extLst>
          </p:cNvPr>
          <p:cNvSpPr txBox="1"/>
          <p:nvPr/>
        </p:nvSpPr>
        <p:spPr>
          <a:xfrm>
            <a:off x="6835401" y="3780316"/>
            <a:ext cx="2681907" cy="523220"/>
          </a:xfrm>
          <a:prstGeom prst="rect">
            <a:avLst/>
          </a:prstGeom>
          <a:noFill/>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Tool</a:t>
            </a:r>
            <a:endParaRPr lang="zh-TW" altLang="en-US" sz="280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E3306EC8-072E-0FB5-1D8D-597228C10477}"/>
              </a:ext>
            </a:extLst>
          </p:cNvPr>
          <p:cNvSpPr txBox="1"/>
          <p:nvPr/>
        </p:nvSpPr>
        <p:spPr>
          <a:xfrm>
            <a:off x="6835401" y="1270162"/>
            <a:ext cx="3578215" cy="769441"/>
          </a:xfrm>
          <a:prstGeom prst="rect">
            <a:avLst/>
          </a:prstGeom>
          <a:noFill/>
        </p:spPr>
        <p:txBody>
          <a:bodyPr wrap="square" rtlCol="0">
            <a:spAutoFit/>
          </a:bodyPr>
          <a:lstStyle/>
          <a:p>
            <a:r>
              <a:rPr lang="en-US" sz="2200" dirty="0"/>
              <a:t>Don't rely entirely on tools, have your own judgment</a:t>
            </a:r>
            <a:endParaRPr lang="zh-TW" altLang="en-US" sz="2200" b="1" dirty="0">
              <a:latin typeface="微軟正黑體" panose="020B0604030504040204" pitchFamily="34" charset="-120"/>
              <a:ea typeface="微軟正黑體" panose="020B0604030504040204" pitchFamily="34" charset="-120"/>
            </a:endParaRPr>
          </a:p>
        </p:txBody>
      </p:sp>
      <p:cxnSp>
        <p:nvCxnSpPr>
          <p:cNvPr id="17" name="直線單箭頭接點 16">
            <a:extLst>
              <a:ext uri="{FF2B5EF4-FFF2-40B4-BE49-F238E27FC236}">
                <a16:creationId xmlns:a16="http://schemas.microsoft.com/office/drawing/2014/main" id="{A219C28C-0999-7434-75AF-AC02923174EF}"/>
              </a:ext>
            </a:extLst>
          </p:cNvPr>
          <p:cNvCxnSpPr>
            <a:cxnSpLocks/>
          </p:cNvCxnSpPr>
          <p:nvPr/>
        </p:nvCxnSpPr>
        <p:spPr>
          <a:xfrm flipH="1">
            <a:off x="6662401" y="2224269"/>
            <a:ext cx="1051384" cy="480223"/>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 name="Picture 68" descr="G:\MAC\Press\WORD TEMPLATES 2002\word graphics\corporate\corpV_3 300_lzw.tif">
            <a:extLst>
              <a:ext uri="{FF2B5EF4-FFF2-40B4-BE49-F238E27FC236}">
                <a16:creationId xmlns:a16="http://schemas.microsoft.com/office/drawing/2014/main" id="{126001E7-675B-41FC-A436-B9F6C9B18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4874097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21" name="Picture 2">
            <a:extLst>
              <a:ext uri="{FF2B5EF4-FFF2-40B4-BE49-F238E27FC236}">
                <a16:creationId xmlns:a16="http://schemas.microsoft.com/office/drawing/2014/main" id="{999AE7D8-67F1-4B7E-B294-897AF994F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960E0BED-1C3F-4212-97CA-2AD706CB5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接點 6">
            <a:extLst>
              <a:ext uri="{FF2B5EF4-FFF2-40B4-BE49-F238E27FC236}">
                <a16:creationId xmlns:a16="http://schemas.microsoft.com/office/drawing/2014/main" id="{D1E8FAE6-801B-44A0-8A57-D9C1C8737FD3}"/>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接點 10">
            <a:extLst>
              <a:ext uri="{FF2B5EF4-FFF2-40B4-BE49-F238E27FC236}">
                <a16:creationId xmlns:a16="http://schemas.microsoft.com/office/drawing/2014/main" id="{F17E82F1-8AA9-4EC9-B64B-95DC89C5AE8A}"/>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12">
            <a:extLst>
              <a:ext uri="{FF2B5EF4-FFF2-40B4-BE49-F238E27FC236}">
                <a16:creationId xmlns:a16="http://schemas.microsoft.com/office/drawing/2014/main" id="{3A168B4C-8ABD-4B30-A1D3-E16A0AFFC4C0}"/>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接點 13">
            <a:extLst>
              <a:ext uri="{FF2B5EF4-FFF2-40B4-BE49-F238E27FC236}">
                <a16:creationId xmlns:a16="http://schemas.microsoft.com/office/drawing/2014/main" id="{5924F822-092C-458C-A721-8F70440DF6C9}"/>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14">
            <a:extLst>
              <a:ext uri="{FF2B5EF4-FFF2-40B4-BE49-F238E27FC236}">
                <a16:creationId xmlns:a16="http://schemas.microsoft.com/office/drawing/2014/main" id="{B9094053-A219-43C3-9C54-939506C2D587}"/>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15">
            <a:extLst>
              <a:ext uri="{FF2B5EF4-FFF2-40B4-BE49-F238E27FC236}">
                <a16:creationId xmlns:a16="http://schemas.microsoft.com/office/drawing/2014/main" id="{45905601-7C43-4029-9C9A-352E67563851}"/>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文字方塊 17">
            <a:extLst>
              <a:ext uri="{FF2B5EF4-FFF2-40B4-BE49-F238E27FC236}">
                <a16:creationId xmlns:a16="http://schemas.microsoft.com/office/drawing/2014/main" id="{66AD18B2-AF07-4766-AD11-D3E7ABF733FB}"/>
              </a:ext>
            </a:extLst>
          </p:cNvPr>
          <p:cNvSpPr txBox="1"/>
          <p:nvPr/>
        </p:nvSpPr>
        <p:spPr>
          <a:xfrm>
            <a:off x="1328298" y="28394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30" name="直線單箭頭接點 19">
            <a:extLst>
              <a:ext uri="{FF2B5EF4-FFF2-40B4-BE49-F238E27FC236}">
                <a16:creationId xmlns:a16="http://schemas.microsoft.com/office/drawing/2014/main" id="{C09777A7-495A-4D35-A6B2-4EBB64A813C8}"/>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20">
            <a:extLst>
              <a:ext uri="{FF2B5EF4-FFF2-40B4-BE49-F238E27FC236}">
                <a16:creationId xmlns:a16="http://schemas.microsoft.com/office/drawing/2014/main" id="{4F143E8B-7D8A-4A50-B9A6-4F5396CF80B5}"/>
              </a:ext>
            </a:extLst>
          </p:cNvPr>
          <p:cNvSpPr txBox="1"/>
          <p:nvPr/>
        </p:nvSpPr>
        <p:spPr>
          <a:xfrm>
            <a:off x="5273040" y="52352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32" name="直線接點 23">
            <a:extLst>
              <a:ext uri="{FF2B5EF4-FFF2-40B4-BE49-F238E27FC236}">
                <a16:creationId xmlns:a16="http://schemas.microsoft.com/office/drawing/2014/main" id="{E095CEE7-4245-4341-9115-440CED1ECC4D}"/>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字方塊 25">
            <a:extLst>
              <a:ext uri="{FF2B5EF4-FFF2-40B4-BE49-F238E27FC236}">
                <a16:creationId xmlns:a16="http://schemas.microsoft.com/office/drawing/2014/main" id="{8597DF8B-B7DE-44C8-9DA0-EC4E15E9634A}"/>
              </a:ext>
            </a:extLst>
          </p:cNvPr>
          <p:cNvSpPr txBox="1"/>
          <p:nvPr/>
        </p:nvSpPr>
        <p:spPr>
          <a:xfrm>
            <a:off x="5245674" y="14994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34" name="直線接點 27">
            <a:extLst>
              <a:ext uri="{FF2B5EF4-FFF2-40B4-BE49-F238E27FC236}">
                <a16:creationId xmlns:a16="http://schemas.microsoft.com/office/drawing/2014/main" id="{0BABF632-20A9-4106-87F7-DFBB4EDA64EB}"/>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箭號: 弧形右彎 11">
            <a:extLst>
              <a:ext uri="{FF2B5EF4-FFF2-40B4-BE49-F238E27FC236}">
                <a16:creationId xmlns:a16="http://schemas.microsoft.com/office/drawing/2014/main" id="{8253FEAC-51B6-42F5-9B63-3693BE402AC2}"/>
              </a:ext>
            </a:extLst>
          </p:cNvPr>
          <p:cNvSpPr/>
          <p:nvPr/>
        </p:nvSpPr>
        <p:spPr>
          <a:xfrm>
            <a:off x="4926250" y="2839404"/>
            <a:ext cx="1016000" cy="1713545"/>
          </a:xfrm>
          <a:prstGeom prst="curv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solidFill>
                <a:schemeClr val="tx1"/>
              </a:solidFill>
            </a:endParaRPr>
          </a:p>
        </p:txBody>
      </p:sp>
      <p:sp>
        <p:nvSpPr>
          <p:cNvPr id="36" name="箭號: 弧形右彎 16">
            <a:extLst>
              <a:ext uri="{FF2B5EF4-FFF2-40B4-BE49-F238E27FC236}">
                <a16:creationId xmlns:a16="http://schemas.microsoft.com/office/drawing/2014/main" id="{AAF072C5-B850-4C8C-90EC-634219404DE0}"/>
              </a:ext>
            </a:extLst>
          </p:cNvPr>
          <p:cNvSpPr/>
          <p:nvPr/>
        </p:nvSpPr>
        <p:spPr>
          <a:xfrm flipH="1" flipV="1">
            <a:off x="6574871" y="2741413"/>
            <a:ext cx="1016000" cy="1713545"/>
          </a:xfrm>
          <a:prstGeom prst="curv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solidFill>
                <a:schemeClr val="tx1"/>
              </a:solidFill>
            </a:endParaRPr>
          </a:p>
        </p:txBody>
      </p:sp>
      <p:sp>
        <p:nvSpPr>
          <p:cNvPr id="37" name="Title 1">
            <a:extLst>
              <a:ext uri="{FF2B5EF4-FFF2-40B4-BE49-F238E27FC236}">
                <a16:creationId xmlns:a16="http://schemas.microsoft.com/office/drawing/2014/main" id="{B95E717A-A508-4A15-BE06-F30D64E794F4}"/>
              </a:ext>
            </a:extLst>
          </p:cNvPr>
          <p:cNvSpPr>
            <a:spLocks noGrp="1"/>
          </p:cNvSpPr>
          <p:nvPr>
            <p:ph type="title"/>
          </p:nvPr>
        </p:nvSpPr>
        <p:spPr>
          <a:xfrm>
            <a:off x="1615359" y="74661"/>
            <a:ext cx="10515600" cy="1325563"/>
          </a:xfrm>
        </p:spPr>
        <p:txBody>
          <a:bodyPr/>
          <a:lstStyle/>
          <a:p>
            <a:r>
              <a:rPr lang="en-MY" b="1" dirty="0"/>
              <a:t>AI Agent</a:t>
            </a:r>
          </a:p>
        </p:txBody>
      </p:sp>
    </p:spTree>
    <p:extLst>
      <p:ext uri="{BB962C8B-B14F-4D97-AF65-F5344CB8AC3E}">
        <p14:creationId xmlns:p14="http://schemas.microsoft.com/office/powerpoint/2010/main" val="3727258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748796-ADEB-12A1-9928-D1B14746BAB6}"/>
              </a:ext>
            </a:extLst>
          </p:cNvPr>
          <p:cNvSpPr>
            <a:spLocks noGrp="1"/>
          </p:cNvSpPr>
          <p:nvPr>
            <p:ph type="title"/>
          </p:nvPr>
        </p:nvSpPr>
        <p:spPr>
          <a:xfrm>
            <a:off x="1636330" y="365125"/>
            <a:ext cx="9717470" cy="1325563"/>
          </a:xfrm>
        </p:spPr>
        <p:txBody>
          <a:bodyPr/>
          <a:lstStyle/>
          <a:p>
            <a:r>
              <a:rPr lang="en-US" altLang="zh-TW" b="1" dirty="0">
                <a:latin typeface="微軟正黑體" panose="020B0604030504040204" pitchFamily="34" charset="-120"/>
                <a:ea typeface="微軟正黑體" panose="020B0604030504040204" pitchFamily="34" charset="-120"/>
              </a:rPr>
              <a:t>Tool Is Not Always Perfect.</a:t>
            </a:r>
            <a:endParaRPr lang="zh-TW" altLang="en-US" b="1"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3E7E239A-6295-6A85-F130-B3DE828E7E9B}"/>
              </a:ext>
            </a:extLst>
          </p:cNvPr>
          <p:cNvSpPr txBox="1"/>
          <p:nvPr/>
        </p:nvSpPr>
        <p:spPr>
          <a:xfrm>
            <a:off x="838200" y="6099680"/>
            <a:ext cx="11029122" cy="646331"/>
          </a:xfrm>
          <a:prstGeom prst="rect">
            <a:avLst/>
          </a:prstGeom>
          <a:noFill/>
        </p:spPr>
        <p:txBody>
          <a:bodyPr wrap="square">
            <a:spAutoFit/>
          </a:bodyPr>
          <a:lstStyle/>
          <a:p>
            <a:r>
              <a:rPr lang="en-US" altLang="zh-TW" dirty="0"/>
              <a:t>Source of image: </a:t>
            </a:r>
            <a:r>
              <a:rPr lang="zh-TW" altLang="en-US" dirty="0"/>
              <a:t>https://www.linkedin.com/posts/petergyang_google-ai-overview-suggests-adding-glue-to-activity-7199246664329551872-9VdY/</a:t>
            </a:r>
          </a:p>
        </p:txBody>
      </p:sp>
      <p:pic>
        <p:nvPicPr>
          <p:cNvPr id="6" name="圖片 5">
            <a:extLst>
              <a:ext uri="{FF2B5EF4-FFF2-40B4-BE49-F238E27FC236}">
                <a16:creationId xmlns:a16="http://schemas.microsoft.com/office/drawing/2014/main" id="{06631420-7A67-03F4-8793-DDDA345D367E}"/>
              </a:ext>
            </a:extLst>
          </p:cNvPr>
          <p:cNvPicPr>
            <a:picLocks noChangeAspect="1"/>
          </p:cNvPicPr>
          <p:nvPr/>
        </p:nvPicPr>
        <p:blipFill>
          <a:blip r:embed="rId3"/>
          <a:stretch>
            <a:fillRect/>
          </a:stretch>
        </p:blipFill>
        <p:spPr>
          <a:xfrm>
            <a:off x="1636330" y="1609195"/>
            <a:ext cx="9434431" cy="4351338"/>
          </a:xfrm>
          <a:prstGeom prst="rect">
            <a:avLst/>
          </a:prstGeom>
        </p:spPr>
      </p:pic>
      <p:pic>
        <p:nvPicPr>
          <p:cNvPr id="7" name="Picture 68" descr="G:\MAC\Press\WORD TEMPLATES 2002\word graphics\corporate\corpV_3 300_lzw.tif">
            <a:extLst>
              <a:ext uri="{FF2B5EF4-FFF2-40B4-BE49-F238E27FC236}">
                <a16:creationId xmlns:a16="http://schemas.microsoft.com/office/drawing/2014/main" id="{859A0614-9069-44B1-9EA9-F919BE22A4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447986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9233E-F45F-BA03-C9CA-34FD2B0FE1F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A985B1D-1B86-6182-8E28-7A76ED1F1117}"/>
              </a:ext>
            </a:extLst>
          </p:cNvPr>
          <p:cNvSpPr>
            <a:spLocks noGrp="1"/>
          </p:cNvSpPr>
          <p:nvPr>
            <p:ph type="title"/>
          </p:nvPr>
        </p:nvSpPr>
        <p:spPr>
          <a:xfrm>
            <a:off x="1539564" y="365125"/>
            <a:ext cx="9814235" cy="1325563"/>
          </a:xfrm>
        </p:spPr>
        <p:txBody>
          <a:bodyPr/>
          <a:lstStyle/>
          <a:p>
            <a:r>
              <a:rPr lang="en-US" dirty="0"/>
              <a:t>Do Language Models Have Their Own Judgment?</a:t>
            </a:r>
            <a:endParaRPr lang="zh-TW" altLang="en-US" dirty="0">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DBC9B73D-CBF7-BCDF-5896-CB2049338853}"/>
              </a:ext>
            </a:extLst>
          </p:cNvPr>
          <p:cNvSpPr txBox="1"/>
          <p:nvPr/>
        </p:nvSpPr>
        <p:spPr>
          <a:xfrm>
            <a:off x="1539565" y="2288363"/>
            <a:ext cx="7677150" cy="369332"/>
          </a:xfrm>
          <a:prstGeom prst="rect">
            <a:avLst/>
          </a:prstGeom>
          <a:noFill/>
        </p:spPr>
        <p:txBody>
          <a:bodyPr wrap="square">
            <a:spAutoFit/>
          </a:bodyPr>
          <a:lstStyle/>
          <a:p>
            <a:r>
              <a:rPr lang="en-US" dirty="0"/>
              <a:t>"What was the temperature in Kaohsiung at 2:00 PM on March 10, 2025?"</a:t>
            </a:r>
            <a:endParaRPr lang="zh-TW" altLang="en-US" dirty="0"/>
          </a:p>
        </p:txBody>
      </p:sp>
      <p:cxnSp>
        <p:nvCxnSpPr>
          <p:cNvPr id="28" name="直線單箭頭接點 27">
            <a:extLst>
              <a:ext uri="{FF2B5EF4-FFF2-40B4-BE49-F238E27FC236}">
                <a16:creationId xmlns:a16="http://schemas.microsoft.com/office/drawing/2014/main" id="{FF5B0358-965C-48D4-DBE3-EF35CA1F0122}"/>
              </a:ext>
            </a:extLst>
          </p:cNvPr>
          <p:cNvCxnSpPr/>
          <p:nvPr/>
        </p:nvCxnSpPr>
        <p:spPr>
          <a:xfrm flipH="1">
            <a:off x="5621026" y="2730141"/>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08774936-C1FF-A76A-1831-02472D4BC485}"/>
              </a:ext>
            </a:extLst>
          </p:cNvPr>
          <p:cNvSpPr txBox="1"/>
          <p:nvPr/>
        </p:nvSpPr>
        <p:spPr>
          <a:xfrm>
            <a:off x="9695399" y="2355565"/>
            <a:ext cx="2218874"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User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66AE67D7-6511-DA9F-401B-16493A534FDE}"/>
              </a:ext>
            </a:extLst>
          </p:cNvPr>
          <p:cNvSpPr txBox="1"/>
          <p:nvPr/>
        </p:nvSpPr>
        <p:spPr>
          <a:xfrm>
            <a:off x="9535805" y="1704247"/>
            <a:ext cx="2835731"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System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32" name="矩形: 圓角 31">
            <a:extLst>
              <a:ext uri="{FF2B5EF4-FFF2-40B4-BE49-F238E27FC236}">
                <a16:creationId xmlns:a16="http://schemas.microsoft.com/office/drawing/2014/main" id="{F4272A78-3FEA-5253-15C3-79B8F5612238}"/>
              </a:ext>
            </a:extLst>
          </p:cNvPr>
          <p:cNvSpPr/>
          <p:nvPr/>
        </p:nvSpPr>
        <p:spPr>
          <a:xfrm>
            <a:off x="1387164" y="2289366"/>
            <a:ext cx="7210716" cy="393729"/>
          </a:xfrm>
          <a:prstGeom prst="roundRect">
            <a:avLst>
              <a:gd name="adj" fmla="val 10097"/>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4A1A95B7-2C01-F1F8-FEE5-4435AEE01D5C}"/>
              </a:ext>
            </a:extLst>
          </p:cNvPr>
          <p:cNvSpPr/>
          <p:nvPr/>
        </p:nvSpPr>
        <p:spPr>
          <a:xfrm>
            <a:off x="1387166" y="1690688"/>
            <a:ext cx="5291140" cy="461665"/>
          </a:xfrm>
          <a:prstGeom prst="roundRect">
            <a:avLst>
              <a:gd name="adj" fmla="val 4705"/>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04E351B1-F650-FEAC-9993-6A10353D5CE1}"/>
              </a:ext>
            </a:extLst>
          </p:cNvPr>
          <p:cNvSpPr txBox="1"/>
          <p:nvPr/>
        </p:nvSpPr>
        <p:spPr>
          <a:xfrm>
            <a:off x="1544100" y="1724889"/>
            <a:ext cx="5011965" cy="369332"/>
          </a:xfrm>
          <a:prstGeom prst="rect">
            <a:avLst/>
          </a:prstGeom>
          <a:noFill/>
        </p:spPr>
        <p:txBody>
          <a:bodyPr wrap="square">
            <a:spAutoFit/>
          </a:bodyPr>
          <a:lstStyle/>
          <a:p>
            <a:r>
              <a:rPr lang="en-MY" dirty="0"/>
              <a:t>Tool usage methods…</a:t>
            </a:r>
            <a:endParaRPr lang="zh-TW" altLang="en-US" dirty="0"/>
          </a:p>
        </p:txBody>
      </p:sp>
      <p:sp>
        <p:nvSpPr>
          <p:cNvPr id="56" name="文字方塊 55">
            <a:extLst>
              <a:ext uri="{FF2B5EF4-FFF2-40B4-BE49-F238E27FC236}">
                <a16:creationId xmlns:a16="http://schemas.microsoft.com/office/drawing/2014/main" id="{261DB445-E202-7A31-3C35-FACE2A71A50A}"/>
              </a:ext>
            </a:extLst>
          </p:cNvPr>
          <p:cNvSpPr txBox="1"/>
          <p:nvPr/>
        </p:nvSpPr>
        <p:spPr>
          <a:xfrm>
            <a:off x="3669523" y="5306250"/>
            <a:ext cx="8182923" cy="369332"/>
          </a:xfrm>
          <a:prstGeom prst="rect">
            <a:avLst/>
          </a:prstGeom>
          <a:noFill/>
        </p:spPr>
        <p:txBody>
          <a:bodyPr wrap="square">
            <a:spAutoFit/>
          </a:bodyPr>
          <a:lstStyle/>
          <a:p>
            <a:r>
              <a:rPr lang="en-US" dirty="0"/>
              <a:t>At 2:00 PM on March 10, 2025, the forecasted temperature in Kaohsiung was 100 °C</a:t>
            </a:r>
          </a:p>
        </p:txBody>
      </p:sp>
      <p:sp>
        <p:nvSpPr>
          <p:cNvPr id="57" name="文字方塊 56">
            <a:extLst>
              <a:ext uri="{FF2B5EF4-FFF2-40B4-BE49-F238E27FC236}">
                <a16:creationId xmlns:a16="http://schemas.microsoft.com/office/drawing/2014/main" id="{D5E4504B-29F0-3CF6-87D4-2FC4CC2B5005}"/>
              </a:ext>
            </a:extLst>
          </p:cNvPr>
          <p:cNvSpPr txBox="1"/>
          <p:nvPr/>
        </p:nvSpPr>
        <p:spPr>
          <a:xfrm>
            <a:off x="1539565" y="5306250"/>
            <a:ext cx="2593663" cy="369332"/>
          </a:xfrm>
          <a:prstGeom prst="rect">
            <a:avLst/>
          </a:prstGeom>
          <a:noFill/>
        </p:spPr>
        <p:txBody>
          <a:bodyPr wrap="square" rtlCol="0">
            <a:spAutoFit/>
          </a:bodyPr>
          <a:lstStyle/>
          <a:p>
            <a:r>
              <a:rPr lang="en-US" altLang="zh-TW" dirty="0"/>
              <a:t>(token generation……)</a:t>
            </a:r>
            <a:endParaRPr lang="zh-TW" altLang="en-US" dirty="0"/>
          </a:p>
        </p:txBody>
      </p:sp>
      <p:pic>
        <p:nvPicPr>
          <p:cNvPr id="25" name="Picture 68" descr="G:\MAC\Press\WORD TEMPLATES 2002\word graphics\corporate\corpV_3 300_lzw.tif">
            <a:extLst>
              <a:ext uri="{FF2B5EF4-FFF2-40B4-BE49-F238E27FC236}">
                <a16:creationId xmlns:a16="http://schemas.microsoft.com/office/drawing/2014/main" id="{1E833080-2090-4708-926B-35D3129E84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27" name="矩形: 圓角 5">
            <a:extLst>
              <a:ext uri="{FF2B5EF4-FFF2-40B4-BE49-F238E27FC236}">
                <a16:creationId xmlns:a16="http://schemas.microsoft.com/office/drawing/2014/main" id="{DEA07ABC-147E-40F1-8A0D-7FC087935A2C}"/>
              </a:ext>
            </a:extLst>
          </p:cNvPr>
          <p:cNvSpPr/>
          <p:nvPr/>
        </p:nvSpPr>
        <p:spPr>
          <a:xfrm>
            <a:off x="7060558" y="4447470"/>
            <a:ext cx="4416631" cy="378616"/>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30" name="矩形: 圓角 8">
            <a:extLst>
              <a:ext uri="{FF2B5EF4-FFF2-40B4-BE49-F238E27FC236}">
                <a16:creationId xmlns:a16="http://schemas.microsoft.com/office/drawing/2014/main" id="{9D46A0D3-5180-4CD2-AB13-E76CCC389BF0}"/>
              </a:ext>
            </a:extLst>
          </p:cNvPr>
          <p:cNvSpPr/>
          <p:nvPr/>
        </p:nvSpPr>
        <p:spPr>
          <a:xfrm>
            <a:off x="1112071" y="4481843"/>
            <a:ext cx="5820588" cy="344446"/>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33" name="矩形: 圓角 18">
            <a:extLst>
              <a:ext uri="{FF2B5EF4-FFF2-40B4-BE49-F238E27FC236}">
                <a16:creationId xmlns:a16="http://schemas.microsoft.com/office/drawing/2014/main" id="{6EB98EE3-C3B9-4A77-8124-94170F24F44C}"/>
              </a:ext>
            </a:extLst>
          </p:cNvPr>
          <p:cNvSpPr/>
          <p:nvPr/>
        </p:nvSpPr>
        <p:spPr>
          <a:xfrm>
            <a:off x="4997140" y="3161148"/>
            <a:ext cx="1228725" cy="91846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LLM</a:t>
            </a:r>
            <a:endParaRPr lang="zh-TW" altLang="en-US" sz="2400" dirty="0">
              <a:latin typeface="微軟正黑體" panose="020B0604030504040204" pitchFamily="34" charset="-120"/>
              <a:ea typeface="微軟正黑體" panose="020B0604030504040204" pitchFamily="34" charset="-120"/>
            </a:endParaRPr>
          </a:p>
        </p:txBody>
      </p:sp>
      <p:sp>
        <p:nvSpPr>
          <p:cNvPr id="35" name="文字方塊 22">
            <a:extLst>
              <a:ext uri="{FF2B5EF4-FFF2-40B4-BE49-F238E27FC236}">
                <a16:creationId xmlns:a16="http://schemas.microsoft.com/office/drawing/2014/main" id="{8A31E2AC-E03D-4E79-A28A-E2A66A63AAA5}"/>
              </a:ext>
            </a:extLst>
          </p:cNvPr>
          <p:cNvSpPr txBox="1"/>
          <p:nvPr/>
        </p:nvSpPr>
        <p:spPr>
          <a:xfrm>
            <a:off x="1188641" y="4447672"/>
            <a:ext cx="6096000" cy="369332"/>
          </a:xfrm>
          <a:prstGeom prst="rect">
            <a:avLst/>
          </a:prstGeom>
          <a:noFill/>
        </p:spPr>
        <p:txBody>
          <a:bodyPr wrap="square">
            <a:spAutoFit/>
          </a:bodyPr>
          <a:lstStyle/>
          <a:p>
            <a:r>
              <a:rPr lang="en-US" altLang="zh-TW" dirty="0"/>
              <a:t>&lt;tool&gt;Temperature('</a:t>
            </a:r>
            <a:r>
              <a:rPr lang="en-US" dirty="0"/>
              <a:t> Kaohsiung </a:t>
            </a:r>
            <a:r>
              <a:rPr lang="en-US" altLang="zh-TW" dirty="0"/>
              <a:t>', '2025.03.10 14:00')&lt;/tool&gt;</a:t>
            </a:r>
          </a:p>
        </p:txBody>
      </p:sp>
      <p:cxnSp>
        <p:nvCxnSpPr>
          <p:cNvPr id="37" name="直線單箭頭接點 23">
            <a:extLst>
              <a:ext uri="{FF2B5EF4-FFF2-40B4-BE49-F238E27FC236}">
                <a16:creationId xmlns:a16="http://schemas.microsoft.com/office/drawing/2014/main" id="{FE77AC40-F683-4131-B6DB-16ADFC78A3D6}"/>
              </a:ext>
            </a:extLst>
          </p:cNvPr>
          <p:cNvCxnSpPr>
            <a:cxnSpLocks/>
            <a:stCxn id="33" idx="2"/>
          </p:cNvCxnSpPr>
          <p:nvPr/>
        </p:nvCxnSpPr>
        <p:spPr>
          <a:xfrm flipH="1">
            <a:off x="5611502" y="4079610"/>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8">
            <a:extLst>
              <a:ext uri="{FF2B5EF4-FFF2-40B4-BE49-F238E27FC236}">
                <a16:creationId xmlns:a16="http://schemas.microsoft.com/office/drawing/2014/main" id="{103C1FC8-F7C9-4E4A-9142-D2D7AE80FE92}"/>
              </a:ext>
            </a:extLst>
          </p:cNvPr>
          <p:cNvSpPr txBox="1"/>
          <p:nvPr/>
        </p:nvSpPr>
        <p:spPr>
          <a:xfrm>
            <a:off x="7054327" y="4452945"/>
            <a:ext cx="4653175" cy="369332"/>
          </a:xfrm>
          <a:prstGeom prst="rect">
            <a:avLst/>
          </a:prstGeom>
          <a:noFill/>
        </p:spPr>
        <p:txBody>
          <a:bodyPr wrap="square">
            <a:spAutoFit/>
          </a:bodyPr>
          <a:lstStyle/>
          <a:p>
            <a:r>
              <a:rPr lang="en-US" altLang="zh-TW" dirty="0"/>
              <a:t>&lt;output&gt;Temperature</a:t>
            </a:r>
            <a:r>
              <a:rPr lang="en-US" altLang="zh-TW" dirty="0">
                <a:solidFill>
                  <a:srgbClr val="FF0000"/>
                </a:solidFill>
              </a:rPr>
              <a:t>100 </a:t>
            </a:r>
            <a:r>
              <a:rPr lang="en-US" altLang="zh-TW" dirty="0"/>
              <a:t>Celsius&lt;/output&gt;</a:t>
            </a:r>
          </a:p>
        </p:txBody>
      </p:sp>
      <p:cxnSp>
        <p:nvCxnSpPr>
          <p:cNvPr id="40" name="直線單箭頭接點 53">
            <a:extLst>
              <a:ext uri="{FF2B5EF4-FFF2-40B4-BE49-F238E27FC236}">
                <a16:creationId xmlns:a16="http://schemas.microsoft.com/office/drawing/2014/main" id="{9D066D75-5AEF-4294-9DE2-80226F49251D}"/>
              </a:ext>
            </a:extLst>
          </p:cNvPr>
          <p:cNvCxnSpPr>
            <a:cxnSpLocks/>
          </p:cNvCxnSpPr>
          <p:nvPr/>
        </p:nvCxnSpPr>
        <p:spPr>
          <a:xfrm flipH="1" flipV="1">
            <a:off x="1188641" y="4149542"/>
            <a:ext cx="322603" cy="25354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54">
            <a:extLst>
              <a:ext uri="{FF2B5EF4-FFF2-40B4-BE49-F238E27FC236}">
                <a16:creationId xmlns:a16="http://schemas.microsoft.com/office/drawing/2014/main" id="{B3F74F6F-55C3-4789-95BA-E04B265DDFD4}"/>
              </a:ext>
            </a:extLst>
          </p:cNvPr>
          <p:cNvCxnSpPr>
            <a:cxnSpLocks/>
          </p:cNvCxnSpPr>
          <p:nvPr/>
        </p:nvCxnSpPr>
        <p:spPr>
          <a:xfrm flipV="1">
            <a:off x="6543525" y="4103126"/>
            <a:ext cx="382136" cy="37861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文字方塊 59">
            <a:extLst>
              <a:ext uri="{FF2B5EF4-FFF2-40B4-BE49-F238E27FC236}">
                <a16:creationId xmlns:a16="http://schemas.microsoft.com/office/drawing/2014/main" id="{BEFEEF8E-6E52-4B9D-80B2-844A8D5592F4}"/>
              </a:ext>
            </a:extLst>
          </p:cNvPr>
          <p:cNvSpPr txBox="1"/>
          <p:nvPr/>
        </p:nvSpPr>
        <p:spPr>
          <a:xfrm>
            <a:off x="6269234" y="3394912"/>
            <a:ext cx="3151761" cy="369332"/>
          </a:xfrm>
          <a:prstGeom prst="rect">
            <a:avLst/>
          </a:prstGeom>
          <a:noFill/>
        </p:spPr>
        <p:txBody>
          <a:bodyPr wrap="square" rtlCol="0">
            <a:spAutoFit/>
          </a:bodyPr>
          <a:lstStyle/>
          <a:p>
            <a:r>
              <a:rPr lang="en-US" altLang="zh-TW" dirty="0"/>
              <a:t>gpt-4o-mini</a:t>
            </a:r>
            <a:endParaRPr lang="zh-TW" altLang="en-US" dirty="0"/>
          </a:p>
        </p:txBody>
      </p:sp>
      <p:sp>
        <p:nvSpPr>
          <p:cNvPr id="43" name="文字方塊 43">
            <a:extLst>
              <a:ext uri="{FF2B5EF4-FFF2-40B4-BE49-F238E27FC236}">
                <a16:creationId xmlns:a16="http://schemas.microsoft.com/office/drawing/2014/main" id="{6D0961E4-71CF-4D05-8024-8B6571940804}"/>
              </a:ext>
            </a:extLst>
          </p:cNvPr>
          <p:cNvSpPr txBox="1"/>
          <p:nvPr/>
        </p:nvSpPr>
        <p:spPr>
          <a:xfrm>
            <a:off x="510059" y="3469040"/>
            <a:ext cx="2593655" cy="646331"/>
          </a:xfrm>
          <a:prstGeom prst="rect">
            <a:avLst/>
          </a:prstGeom>
          <a:noFill/>
        </p:spPr>
        <p:txBody>
          <a:bodyPr wrap="square" rtlCol="0">
            <a:spAutoFit/>
          </a:bodyPr>
          <a:lstStyle/>
          <a:p>
            <a:r>
              <a:rPr lang="en-US" dirty="0"/>
              <a:t>Does not need to be presented to the user.</a:t>
            </a:r>
            <a:endParaRPr lang="zh-TW" altLang="en-US" dirty="0">
              <a:latin typeface="微軟正黑體" panose="020B0604030504040204" pitchFamily="34" charset="-120"/>
              <a:ea typeface="微軟正黑體" panose="020B0604030504040204" pitchFamily="34" charset="-120"/>
            </a:endParaRPr>
          </a:p>
        </p:txBody>
      </p:sp>
      <p:sp>
        <p:nvSpPr>
          <p:cNvPr id="45" name="文字方塊 43">
            <a:extLst>
              <a:ext uri="{FF2B5EF4-FFF2-40B4-BE49-F238E27FC236}">
                <a16:creationId xmlns:a16="http://schemas.microsoft.com/office/drawing/2014/main" id="{F75E9A59-1357-4CBB-8BD4-C98CEA3A3716}"/>
              </a:ext>
            </a:extLst>
          </p:cNvPr>
          <p:cNvSpPr txBox="1"/>
          <p:nvPr/>
        </p:nvSpPr>
        <p:spPr>
          <a:xfrm>
            <a:off x="6932659" y="3678716"/>
            <a:ext cx="2387410" cy="646331"/>
          </a:xfrm>
          <a:prstGeom prst="rect">
            <a:avLst/>
          </a:prstGeom>
          <a:noFill/>
        </p:spPr>
        <p:txBody>
          <a:bodyPr wrap="square" rtlCol="0">
            <a:spAutoFit/>
          </a:bodyPr>
          <a:lstStyle/>
          <a:p>
            <a:r>
              <a:rPr lang="en-US" dirty="0"/>
              <a:t>Does not need to be presented to the user.</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13604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8E5A3-FC1D-1D51-D44A-21FA4E1F28CF}"/>
            </a:ext>
          </a:extLst>
        </p:cNvPr>
        <p:cNvGrpSpPr/>
        <p:nvPr/>
      </p:nvGrpSpPr>
      <p:grpSpPr>
        <a:xfrm>
          <a:off x="0" y="0"/>
          <a:ext cx="0" cy="0"/>
          <a:chOff x="0" y="0"/>
          <a:chExt cx="0" cy="0"/>
        </a:xfrm>
      </p:grpSpPr>
      <p:sp>
        <p:nvSpPr>
          <p:cNvPr id="6" name="矩形: 圓角 5">
            <a:extLst>
              <a:ext uri="{FF2B5EF4-FFF2-40B4-BE49-F238E27FC236}">
                <a16:creationId xmlns:a16="http://schemas.microsoft.com/office/drawing/2014/main" id="{A9DA5B6F-8CA3-354B-77CD-22EF9C56A3D1}"/>
              </a:ext>
            </a:extLst>
          </p:cNvPr>
          <p:cNvSpPr/>
          <p:nvPr/>
        </p:nvSpPr>
        <p:spPr>
          <a:xfrm>
            <a:off x="7060558" y="4447470"/>
            <a:ext cx="4416631" cy="378616"/>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9" name="矩形: 圓角 8">
            <a:extLst>
              <a:ext uri="{FF2B5EF4-FFF2-40B4-BE49-F238E27FC236}">
                <a16:creationId xmlns:a16="http://schemas.microsoft.com/office/drawing/2014/main" id="{A2118668-0EE7-56E3-57FA-5023D833C1EB}"/>
              </a:ext>
            </a:extLst>
          </p:cNvPr>
          <p:cNvSpPr/>
          <p:nvPr/>
        </p:nvSpPr>
        <p:spPr>
          <a:xfrm>
            <a:off x="1112071" y="4481843"/>
            <a:ext cx="5820588" cy="344446"/>
          </a:xfrm>
          <a:prstGeom prst="roundRect">
            <a:avLst/>
          </a:prstGeom>
          <a:solidFill>
            <a:schemeClr val="accent5">
              <a:lumMod val="20000"/>
              <a:lumOff val="80000"/>
            </a:schemeClr>
          </a:solidFill>
          <a:ln w="19050">
            <a:noFill/>
            <a:prstDash val="sysDo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latin typeface="微軟正黑體" panose="020B0604030504040204" pitchFamily="34" charset="-120"/>
              <a:ea typeface="微軟正黑體" panose="020B0604030504040204" pitchFamily="34" charset="-120"/>
            </a:endParaRPr>
          </a:p>
        </p:txBody>
      </p:sp>
      <p:sp>
        <p:nvSpPr>
          <p:cNvPr id="19" name="矩形: 圓角 18">
            <a:extLst>
              <a:ext uri="{FF2B5EF4-FFF2-40B4-BE49-F238E27FC236}">
                <a16:creationId xmlns:a16="http://schemas.microsoft.com/office/drawing/2014/main" id="{3F02A0DF-9C21-28F8-2414-42DFB0320D59}"/>
              </a:ext>
            </a:extLst>
          </p:cNvPr>
          <p:cNvSpPr/>
          <p:nvPr/>
        </p:nvSpPr>
        <p:spPr>
          <a:xfrm>
            <a:off x="4997140" y="3161148"/>
            <a:ext cx="1228725" cy="918462"/>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LLM</a:t>
            </a:r>
            <a:endParaRPr lang="zh-TW" altLang="en-US" sz="24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F77B7301-A78A-6CDA-C581-DBED38C70029}"/>
              </a:ext>
            </a:extLst>
          </p:cNvPr>
          <p:cNvSpPr txBox="1"/>
          <p:nvPr/>
        </p:nvSpPr>
        <p:spPr>
          <a:xfrm>
            <a:off x="1188641" y="4447672"/>
            <a:ext cx="6096000" cy="369332"/>
          </a:xfrm>
          <a:prstGeom prst="rect">
            <a:avLst/>
          </a:prstGeom>
          <a:noFill/>
        </p:spPr>
        <p:txBody>
          <a:bodyPr wrap="square">
            <a:spAutoFit/>
          </a:bodyPr>
          <a:lstStyle/>
          <a:p>
            <a:r>
              <a:rPr lang="en-US" altLang="zh-TW" dirty="0"/>
              <a:t>&lt;tool&gt;Temperature('</a:t>
            </a:r>
            <a:r>
              <a:rPr lang="en-US" dirty="0"/>
              <a:t> Kaohsiung </a:t>
            </a:r>
            <a:r>
              <a:rPr lang="en-US" altLang="zh-TW" dirty="0"/>
              <a:t>', '2025.03.10 14:00')&lt;/tool&gt;</a:t>
            </a:r>
          </a:p>
        </p:txBody>
      </p:sp>
      <p:cxnSp>
        <p:nvCxnSpPr>
          <p:cNvPr id="24" name="直線單箭頭接點 23">
            <a:extLst>
              <a:ext uri="{FF2B5EF4-FFF2-40B4-BE49-F238E27FC236}">
                <a16:creationId xmlns:a16="http://schemas.microsoft.com/office/drawing/2014/main" id="{8BE0B791-46D7-38BA-E840-0EF64403B9C9}"/>
              </a:ext>
            </a:extLst>
          </p:cNvPr>
          <p:cNvCxnSpPr>
            <a:cxnSpLocks/>
            <a:stCxn id="19" idx="2"/>
          </p:cNvCxnSpPr>
          <p:nvPr/>
        </p:nvCxnSpPr>
        <p:spPr>
          <a:xfrm flipH="1">
            <a:off x="5611502" y="4079610"/>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871F9148-3D68-D4AA-B9A9-740BA305D169}"/>
              </a:ext>
            </a:extLst>
          </p:cNvPr>
          <p:cNvCxnSpPr/>
          <p:nvPr/>
        </p:nvCxnSpPr>
        <p:spPr>
          <a:xfrm flipH="1">
            <a:off x="5621026" y="2730141"/>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91115FFC-FF15-3EA7-057D-89A0604923D7}"/>
              </a:ext>
            </a:extLst>
          </p:cNvPr>
          <p:cNvSpPr txBox="1"/>
          <p:nvPr/>
        </p:nvSpPr>
        <p:spPr>
          <a:xfrm>
            <a:off x="7054327" y="4452945"/>
            <a:ext cx="4653175" cy="369332"/>
          </a:xfrm>
          <a:prstGeom prst="rect">
            <a:avLst/>
          </a:prstGeom>
          <a:noFill/>
        </p:spPr>
        <p:txBody>
          <a:bodyPr wrap="square">
            <a:spAutoFit/>
          </a:bodyPr>
          <a:lstStyle/>
          <a:p>
            <a:r>
              <a:rPr lang="en-US" altLang="zh-TW" dirty="0"/>
              <a:t>&lt;output&gt;Temperature</a:t>
            </a:r>
            <a:r>
              <a:rPr lang="en-US" altLang="zh-TW" dirty="0">
                <a:solidFill>
                  <a:srgbClr val="FF0000"/>
                </a:solidFill>
              </a:rPr>
              <a:t>10000</a:t>
            </a:r>
            <a:r>
              <a:rPr lang="en-US" altLang="zh-TW" dirty="0"/>
              <a:t> Celsius&lt;/output&gt;</a:t>
            </a:r>
          </a:p>
        </p:txBody>
      </p:sp>
      <p:cxnSp>
        <p:nvCxnSpPr>
          <p:cNvPr id="54" name="直線單箭頭接點 53">
            <a:extLst>
              <a:ext uri="{FF2B5EF4-FFF2-40B4-BE49-F238E27FC236}">
                <a16:creationId xmlns:a16="http://schemas.microsoft.com/office/drawing/2014/main" id="{514F513B-DDAA-C469-E72E-0DD3EB6EFA83}"/>
              </a:ext>
            </a:extLst>
          </p:cNvPr>
          <p:cNvCxnSpPr>
            <a:cxnSpLocks/>
          </p:cNvCxnSpPr>
          <p:nvPr/>
        </p:nvCxnSpPr>
        <p:spPr>
          <a:xfrm flipH="1" flipV="1">
            <a:off x="1188641" y="4149542"/>
            <a:ext cx="322603" cy="25354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BCD86AA6-3041-361B-5631-D7518D5DE896}"/>
              </a:ext>
            </a:extLst>
          </p:cNvPr>
          <p:cNvCxnSpPr>
            <a:cxnSpLocks/>
          </p:cNvCxnSpPr>
          <p:nvPr/>
        </p:nvCxnSpPr>
        <p:spPr>
          <a:xfrm flipV="1">
            <a:off x="6543525" y="4103126"/>
            <a:ext cx="382136" cy="37861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C5C07D85-008C-DCAF-C7DF-702E36A77766}"/>
              </a:ext>
            </a:extLst>
          </p:cNvPr>
          <p:cNvSpPr txBox="1"/>
          <p:nvPr/>
        </p:nvSpPr>
        <p:spPr>
          <a:xfrm>
            <a:off x="3731350" y="5306250"/>
            <a:ext cx="7304950" cy="923330"/>
          </a:xfrm>
          <a:prstGeom prst="rect">
            <a:avLst/>
          </a:prstGeom>
          <a:noFill/>
        </p:spPr>
        <p:txBody>
          <a:bodyPr wrap="square">
            <a:spAutoFit/>
          </a:bodyPr>
          <a:lstStyle/>
          <a:p>
            <a:r>
              <a:rPr lang="en-US" dirty="0"/>
              <a:t>At 2:00 PM on March 10, 2025, the temperature in Kaohsiung was 10,000°C. This value is clearly unreasonable and was likely a tool output error. If you need other information or queries, please let me know.</a:t>
            </a:r>
            <a:endParaRPr lang="zh-TW" altLang="en-US" dirty="0">
              <a:latin typeface="微軟正黑體" panose="020B0604030504040204" pitchFamily="34" charset="-120"/>
              <a:ea typeface="微軟正黑體" panose="020B0604030504040204" pitchFamily="34" charset="-120"/>
            </a:endParaRPr>
          </a:p>
        </p:txBody>
      </p:sp>
      <p:sp>
        <p:nvSpPr>
          <p:cNvPr id="57" name="文字方塊 56">
            <a:extLst>
              <a:ext uri="{FF2B5EF4-FFF2-40B4-BE49-F238E27FC236}">
                <a16:creationId xmlns:a16="http://schemas.microsoft.com/office/drawing/2014/main" id="{D427CDDD-97EA-2561-2E1B-DBF00F83CC58}"/>
              </a:ext>
            </a:extLst>
          </p:cNvPr>
          <p:cNvSpPr txBox="1"/>
          <p:nvPr/>
        </p:nvSpPr>
        <p:spPr>
          <a:xfrm>
            <a:off x="1539565" y="5306250"/>
            <a:ext cx="2593663" cy="369332"/>
          </a:xfrm>
          <a:prstGeom prst="rect">
            <a:avLst/>
          </a:prstGeom>
          <a:noFill/>
        </p:spPr>
        <p:txBody>
          <a:bodyPr wrap="square" rtlCol="0">
            <a:spAutoFit/>
          </a:bodyPr>
          <a:lstStyle/>
          <a:p>
            <a:r>
              <a:rPr lang="en-US" altLang="zh-TW" dirty="0"/>
              <a:t>(token generation……)</a:t>
            </a:r>
            <a:endParaRPr lang="zh-TW" altLang="en-US" dirty="0"/>
          </a:p>
        </p:txBody>
      </p:sp>
      <p:sp>
        <p:nvSpPr>
          <p:cNvPr id="60" name="文字方塊 59">
            <a:extLst>
              <a:ext uri="{FF2B5EF4-FFF2-40B4-BE49-F238E27FC236}">
                <a16:creationId xmlns:a16="http://schemas.microsoft.com/office/drawing/2014/main" id="{3D214E55-A0C7-D54B-8ED6-D3D1AE5CC254}"/>
              </a:ext>
            </a:extLst>
          </p:cNvPr>
          <p:cNvSpPr txBox="1"/>
          <p:nvPr/>
        </p:nvSpPr>
        <p:spPr>
          <a:xfrm>
            <a:off x="6269234" y="3394912"/>
            <a:ext cx="3151761" cy="369332"/>
          </a:xfrm>
          <a:prstGeom prst="rect">
            <a:avLst/>
          </a:prstGeom>
          <a:noFill/>
        </p:spPr>
        <p:txBody>
          <a:bodyPr wrap="square" rtlCol="0">
            <a:spAutoFit/>
          </a:bodyPr>
          <a:lstStyle/>
          <a:p>
            <a:r>
              <a:rPr lang="en-US" altLang="zh-TW" dirty="0"/>
              <a:t>gpt-4o-mini</a:t>
            </a:r>
            <a:endParaRPr lang="zh-TW" altLang="en-US" dirty="0"/>
          </a:p>
        </p:txBody>
      </p:sp>
      <p:sp>
        <p:nvSpPr>
          <p:cNvPr id="25" name="標題 1">
            <a:extLst>
              <a:ext uri="{FF2B5EF4-FFF2-40B4-BE49-F238E27FC236}">
                <a16:creationId xmlns:a16="http://schemas.microsoft.com/office/drawing/2014/main" id="{09C972C1-D4FC-4F40-A7D4-1F34DBE38847}"/>
              </a:ext>
            </a:extLst>
          </p:cNvPr>
          <p:cNvSpPr txBox="1">
            <a:spLocks/>
          </p:cNvSpPr>
          <p:nvPr/>
        </p:nvSpPr>
        <p:spPr>
          <a:xfrm>
            <a:off x="1539564" y="365125"/>
            <a:ext cx="98142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Do Language Models Have Their Own Judgment?</a:t>
            </a:r>
            <a:endParaRPr lang="zh-TW" altLang="en-US" dirty="0">
              <a:latin typeface="微軟正黑體" panose="020B0604030504040204" pitchFamily="34" charset="-120"/>
              <a:ea typeface="微軟正黑體" panose="020B0604030504040204" pitchFamily="34" charset="-120"/>
            </a:endParaRPr>
          </a:p>
        </p:txBody>
      </p:sp>
      <p:pic>
        <p:nvPicPr>
          <p:cNvPr id="26" name="Picture 68" descr="G:\MAC\Press\WORD TEMPLATES 2002\word graphics\corporate\corpV_3 300_lzw.tif">
            <a:extLst>
              <a:ext uri="{FF2B5EF4-FFF2-40B4-BE49-F238E27FC236}">
                <a16:creationId xmlns:a16="http://schemas.microsoft.com/office/drawing/2014/main" id="{620AE524-C5FF-4C3B-8A63-85F9047DCD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27" name="文字方塊 19">
            <a:extLst>
              <a:ext uri="{FF2B5EF4-FFF2-40B4-BE49-F238E27FC236}">
                <a16:creationId xmlns:a16="http://schemas.microsoft.com/office/drawing/2014/main" id="{02EA1CDD-FEDD-4A6E-9DE1-C6137B9C3EE6}"/>
              </a:ext>
            </a:extLst>
          </p:cNvPr>
          <p:cNvSpPr txBox="1"/>
          <p:nvPr/>
        </p:nvSpPr>
        <p:spPr>
          <a:xfrm>
            <a:off x="1539565" y="2288363"/>
            <a:ext cx="7677150" cy="369332"/>
          </a:xfrm>
          <a:prstGeom prst="rect">
            <a:avLst/>
          </a:prstGeom>
          <a:noFill/>
        </p:spPr>
        <p:txBody>
          <a:bodyPr wrap="square">
            <a:spAutoFit/>
          </a:bodyPr>
          <a:lstStyle/>
          <a:p>
            <a:r>
              <a:rPr lang="en-US" dirty="0"/>
              <a:t>"What was the temperature in Kaohsiung at 2:00 PM on March 10, 2025?"</a:t>
            </a:r>
            <a:endParaRPr lang="zh-TW" altLang="en-US" dirty="0"/>
          </a:p>
        </p:txBody>
      </p:sp>
      <p:cxnSp>
        <p:nvCxnSpPr>
          <p:cNvPr id="30" name="直線單箭頭接點 27">
            <a:extLst>
              <a:ext uri="{FF2B5EF4-FFF2-40B4-BE49-F238E27FC236}">
                <a16:creationId xmlns:a16="http://schemas.microsoft.com/office/drawing/2014/main" id="{D58CCD59-8DD6-41D0-8DEE-2CA1C4205F7C}"/>
              </a:ext>
            </a:extLst>
          </p:cNvPr>
          <p:cNvCxnSpPr/>
          <p:nvPr/>
        </p:nvCxnSpPr>
        <p:spPr>
          <a:xfrm flipH="1">
            <a:off x="5621026" y="2730141"/>
            <a:ext cx="1" cy="38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28">
            <a:extLst>
              <a:ext uri="{FF2B5EF4-FFF2-40B4-BE49-F238E27FC236}">
                <a16:creationId xmlns:a16="http://schemas.microsoft.com/office/drawing/2014/main" id="{82659049-72DE-4DBD-B823-A119556FDB13}"/>
              </a:ext>
            </a:extLst>
          </p:cNvPr>
          <p:cNvSpPr txBox="1"/>
          <p:nvPr/>
        </p:nvSpPr>
        <p:spPr>
          <a:xfrm>
            <a:off x="9695399" y="2355565"/>
            <a:ext cx="2218874"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User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35" name="文字方塊 30">
            <a:extLst>
              <a:ext uri="{FF2B5EF4-FFF2-40B4-BE49-F238E27FC236}">
                <a16:creationId xmlns:a16="http://schemas.microsoft.com/office/drawing/2014/main" id="{6EEDA1B9-0A28-48A9-A9D9-47DAF71AFD5B}"/>
              </a:ext>
            </a:extLst>
          </p:cNvPr>
          <p:cNvSpPr txBox="1"/>
          <p:nvPr/>
        </p:nvSpPr>
        <p:spPr>
          <a:xfrm>
            <a:off x="9535805" y="1704247"/>
            <a:ext cx="2835731" cy="461665"/>
          </a:xfrm>
          <a:prstGeom prst="rect">
            <a:avLst/>
          </a:prstGeom>
          <a:noFill/>
        </p:spPr>
        <p:txBody>
          <a:bodyPr wrap="square" rtlCol="0">
            <a:spAutoFit/>
          </a:bodyPr>
          <a:lstStyle/>
          <a:p>
            <a:r>
              <a:rPr lang="en-US" altLang="zh-TW" sz="2400" b="1" dirty="0">
                <a:solidFill>
                  <a:srgbClr val="0000FF"/>
                </a:solidFill>
                <a:latin typeface="微軟正黑體" panose="020B0604030504040204" pitchFamily="34" charset="-120"/>
                <a:ea typeface="微軟正黑體" panose="020B0604030504040204" pitchFamily="34" charset="-120"/>
              </a:rPr>
              <a:t>System Prompt</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37" name="矩形: 圓角 31">
            <a:extLst>
              <a:ext uri="{FF2B5EF4-FFF2-40B4-BE49-F238E27FC236}">
                <a16:creationId xmlns:a16="http://schemas.microsoft.com/office/drawing/2014/main" id="{A64E26E3-CD6F-4EF1-835B-C6ADDB2A1849}"/>
              </a:ext>
            </a:extLst>
          </p:cNvPr>
          <p:cNvSpPr/>
          <p:nvPr/>
        </p:nvSpPr>
        <p:spPr>
          <a:xfrm>
            <a:off x="1387164" y="2289366"/>
            <a:ext cx="7210716" cy="393729"/>
          </a:xfrm>
          <a:prstGeom prst="roundRect">
            <a:avLst>
              <a:gd name="adj" fmla="val 10097"/>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圓角 33">
            <a:extLst>
              <a:ext uri="{FF2B5EF4-FFF2-40B4-BE49-F238E27FC236}">
                <a16:creationId xmlns:a16="http://schemas.microsoft.com/office/drawing/2014/main" id="{0937D7BD-1184-4C9F-BF50-769DAA20785E}"/>
              </a:ext>
            </a:extLst>
          </p:cNvPr>
          <p:cNvSpPr/>
          <p:nvPr/>
        </p:nvSpPr>
        <p:spPr>
          <a:xfrm>
            <a:off x="1387166" y="1690688"/>
            <a:ext cx="5291140" cy="461665"/>
          </a:xfrm>
          <a:prstGeom prst="roundRect">
            <a:avLst>
              <a:gd name="adj" fmla="val 4705"/>
            </a:avLst>
          </a:prstGeom>
          <a:noFill/>
          <a:ln w="38100">
            <a:solidFill>
              <a:srgbClr val="0000F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5">
            <a:extLst>
              <a:ext uri="{FF2B5EF4-FFF2-40B4-BE49-F238E27FC236}">
                <a16:creationId xmlns:a16="http://schemas.microsoft.com/office/drawing/2014/main" id="{BB27FBD0-0523-42E5-8A15-CBBD33764AB5}"/>
              </a:ext>
            </a:extLst>
          </p:cNvPr>
          <p:cNvSpPr txBox="1"/>
          <p:nvPr/>
        </p:nvSpPr>
        <p:spPr>
          <a:xfrm>
            <a:off x="1544100" y="1724889"/>
            <a:ext cx="5011965" cy="369332"/>
          </a:xfrm>
          <a:prstGeom prst="rect">
            <a:avLst/>
          </a:prstGeom>
          <a:noFill/>
        </p:spPr>
        <p:txBody>
          <a:bodyPr wrap="square">
            <a:spAutoFit/>
          </a:bodyPr>
          <a:lstStyle/>
          <a:p>
            <a:r>
              <a:rPr lang="en-MY" dirty="0"/>
              <a:t>Tool usage methods…</a:t>
            </a:r>
            <a:endParaRPr lang="zh-TW" altLang="en-US" dirty="0"/>
          </a:p>
        </p:txBody>
      </p:sp>
      <p:sp>
        <p:nvSpPr>
          <p:cNvPr id="41" name="文字方塊 43">
            <a:extLst>
              <a:ext uri="{FF2B5EF4-FFF2-40B4-BE49-F238E27FC236}">
                <a16:creationId xmlns:a16="http://schemas.microsoft.com/office/drawing/2014/main" id="{B6407CCA-F9C8-4F56-B928-3C2A22F2D24A}"/>
              </a:ext>
            </a:extLst>
          </p:cNvPr>
          <p:cNvSpPr txBox="1"/>
          <p:nvPr/>
        </p:nvSpPr>
        <p:spPr>
          <a:xfrm>
            <a:off x="510059" y="3469040"/>
            <a:ext cx="2593655" cy="646331"/>
          </a:xfrm>
          <a:prstGeom prst="rect">
            <a:avLst/>
          </a:prstGeom>
          <a:noFill/>
        </p:spPr>
        <p:txBody>
          <a:bodyPr wrap="square" rtlCol="0">
            <a:spAutoFit/>
          </a:bodyPr>
          <a:lstStyle/>
          <a:p>
            <a:r>
              <a:rPr lang="en-US" dirty="0"/>
              <a:t>Does not need to be presented to the user.</a:t>
            </a:r>
            <a:endParaRPr lang="zh-TW" altLang="en-US" dirty="0">
              <a:latin typeface="微軟正黑體" panose="020B0604030504040204" pitchFamily="34" charset="-120"/>
              <a:ea typeface="微軟正黑體" panose="020B0604030504040204" pitchFamily="34" charset="-120"/>
            </a:endParaRPr>
          </a:p>
        </p:txBody>
      </p:sp>
      <p:sp>
        <p:nvSpPr>
          <p:cNvPr id="42" name="文字方塊 43">
            <a:extLst>
              <a:ext uri="{FF2B5EF4-FFF2-40B4-BE49-F238E27FC236}">
                <a16:creationId xmlns:a16="http://schemas.microsoft.com/office/drawing/2014/main" id="{87692835-9848-497F-9C18-9CBF0B571DBF}"/>
              </a:ext>
            </a:extLst>
          </p:cNvPr>
          <p:cNvSpPr txBox="1"/>
          <p:nvPr/>
        </p:nvSpPr>
        <p:spPr>
          <a:xfrm>
            <a:off x="6932659" y="3678716"/>
            <a:ext cx="2387410" cy="646331"/>
          </a:xfrm>
          <a:prstGeom prst="rect">
            <a:avLst/>
          </a:prstGeom>
          <a:noFill/>
        </p:spPr>
        <p:txBody>
          <a:bodyPr wrap="square" rtlCol="0">
            <a:spAutoFit/>
          </a:bodyPr>
          <a:lstStyle/>
          <a:p>
            <a:r>
              <a:rPr lang="en-US" dirty="0"/>
              <a:t>Does not need to be presented to the user.</a:t>
            </a:r>
            <a:endParaRPr lang="zh-TW" altLang="en-US" dirty="0">
              <a:latin typeface="微軟正黑體" panose="020B0604030504040204" pitchFamily="34" charset="-120"/>
              <a:ea typeface="微軟正黑體" panose="020B0604030504040204" pitchFamily="34" charset="-120"/>
            </a:endParaRPr>
          </a:p>
        </p:txBody>
      </p:sp>
      <p:sp>
        <p:nvSpPr>
          <p:cNvPr id="43" name="Rectangle 42">
            <a:extLst>
              <a:ext uri="{FF2B5EF4-FFF2-40B4-BE49-F238E27FC236}">
                <a16:creationId xmlns:a16="http://schemas.microsoft.com/office/drawing/2014/main" id="{F7708A92-062A-45BA-A796-90E08167953E}"/>
              </a:ext>
            </a:extLst>
          </p:cNvPr>
          <p:cNvSpPr/>
          <p:nvPr/>
        </p:nvSpPr>
        <p:spPr>
          <a:xfrm>
            <a:off x="2742499" y="6375797"/>
            <a:ext cx="7053469" cy="369332"/>
          </a:xfrm>
          <a:prstGeom prst="rect">
            <a:avLst/>
          </a:prstGeom>
        </p:spPr>
        <p:txBody>
          <a:bodyPr wrap="none">
            <a:spAutoFit/>
          </a:bodyPr>
          <a:lstStyle/>
          <a:p>
            <a:r>
              <a:rPr lang="en-MY" dirty="0"/>
              <a:t>Reference: https://www.youtube.com/watch?v=M2Yg1kwPpts&amp;t=5801s</a:t>
            </a:r>
          </a:p>
        </p:txBody>
      </p:sp>
    </p:spTree>
    <p:extLst>
      <p:ext uri="{BB962C8B-B14F-4D97-AF65-F5344CB8AC3E}">
        <p14:creationId xmlns:p14="http://schemas.microsoft.com/office/powerpoint/2010/main" val="26393117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CCA89D-DE48-F689-4096-5BD56AC28665}"/>
              </a:ext>
            </a:extLst>
          </p:cNvPr>
          <p:cNvSpPr>
            <a:spLocks noGrp="1"/>
          </p:cNvSpPr>
          <p:nvPr>
            <p:ph type="title"/>
          </p:nvPr>
        </p:nvSpPr>
        <p:spPr>
          <a:xfrm>
            <a:off x="1676400" y="365125"/>
            <a:ext cx="9677400" cy="1325563"/>
          </a:xfrm>
        </p:spPr>
        <p:txBody>
          <a:bodyPr/>
          <a:lstStyle/>
          <a:p>
            <a:r>
              <a:rPr lang="en-US" dirty="0"/>
              <a:t>LLM Using Tools or RAG Works On Two Kinds of Knowledge</a:t>
            </a:r>
          </a:p>
        </p:txBody>
      </p:sp>
      <p:pic>
        <p:nvPicPr>
          <p:cNvPr id="5" name="內容版面配置區 4" descr="一張含有 卡通, 玩具 的圖片&#10;&#10;AI 產生的內容可能不正確。">
            <a:extLst>
              <a:ext uri="{FF2B5EF4-FFF2-40B4-BE49-F238E27FC236}">
                <a16:creationId xmlns:a16="http://schemas.microsoft.com/office/drawing/2014/main" id="{BFA9BAAE-A6A0-69ED-02D5-77977112FE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3173" y="2179867"/>
            <a:ext cx="5498178" cy="3806844"/>
          </a:xfrm>
        </p:spPr>
      </p:pic>
      <p:sp>
        <p:nvSpPr>
          <p:cNvPr id="6" name="文字方塊 5">
            <a:extLst>
              <a:ext uri="{FF2B5EF4-FFF2-40B4-BE49-F238E27FC236}">
                <a16:creationId xmlns:a16="http://schemas.microsoft.com/office/drawing/2014/main" id="{3234B509-B4CD-0A6C-620F-BC557D22581C}"/>
              </a:ext>
            </a:extLst>
          </p:cNvPr>
          <p:cNvSpPr txBox="1"/>
          <p:nvPr/>
        </p:nvSpPr>
        <p:spPr>
          <a:xfrm>
            <a:off x="1557578" y="3253231"/>
            <a:ext cx="1868741" cy="954107"/>
          </a:xfrm>
          <a:prstGeom prst="rect">
            <a:avLst/>
          </a:prstGeom>
          <a:noFill/>
        </p:spPr>
        <p:txBody>
          <a:bodyPr wrap="square" rtlCol="0">
            <a:spAutoFit/>
          </a:bodyPr>
          <a:lstStyle/>
          <a:p>
            <a:pPr algn="ctr"/>
            <a:r>
              <a:rPr lang="en-US" altLang="zh-TW" sz="2800" b="1" dirty="0"/>
              <a:t>Internal Knowledge </a:t>
            </a:r>
            <a:endParaRPr lang="zh-TW" altLang="en-US" sz="2800" b="1" dirty="0"/>
          </a:p>
        </p:txBody>
      </p:sp>
      <p:sp>
        <p:nvSpPr>
          <p:cNvPr id="7" name="文字方塊 6">
            <a:extLst>
              <a:ext uri="{FF2B5EF4-FFF2-40B4-BE49-F238E27FC236}">
                <a16:creationId xmlns:a16="http://schemas.microsoft.com/office/drawing/2014/main" id="{308DD826-CE9B-687F-CE4A-78CDAF57EC8F}"/>
              </a:ext>
            </a:extLst>
          </p:cNvPr>
          <p:cNvSpPr txBox="1"/>
          <p:nvPr/>
        </p:nvSpPr>
        <p:spPr>
          <a:xfrm>
            <a:off x="9298205" y="3253231"/>
            <a:ext cx="1868741" cy="954107"/>
          </a:xfrm>
          <a:prstGeom prst="rect">
            <a:avLst/>
          </a:prstGeom>
          <a:noFill/>
        </p:spPr>
        <p:txBody>
          <a:bodyPr wrap="square" rtlCol="0">
            <a:spAutoFit/>
          </a:bodyPr>
          <a:lstStyle/>
          <a:p>
            <a:pPr algn="ctr"/>
            <a:r>
              <a:rPr lang="en-US" altLang="zh-TW" sz="2800" b="1" dirty="0"/>
              <a:t>External Knowledge </a:t>
            </a:r>
            <a:endParaRPr lang="zh-TW" altLang="en-US" sz="2800" b="1" dirty="0"/>
          </a:p>
        </p:txBody>
      </p:sp>
      <p:pic>
        <p:nvPicPr>
          <p:cNvPr id="8" name="Picture 68" descr="G:\MAC\Press\WORD TEMPLATES 2002\word graphics\corporate\corpV_3 300_lzw.tif">
            <a:extLst>
              <a:ext uri="{FF2B5EF4-FFF2-40B4-BE49-F238E27FC236}">
                <a16:creationId xmlns:a16="http://schemas.microsoft.com/office/drawing/2014/main" id="{2757C21F-BC6F-4661-9DD0-219B308813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3" name="Rectangle 2">
            <a:extLst>
              <a:ext uri="{FF2B5EF4-FFF2-40B4-BE49-F238E27FC236}">
                <a16:creationId xmlns:a16="http://schemas.microsoft.com/office/drawing/2014/main" id="{D2B08FCB-3675-4809-ABC4-4B1270AA3393}"/>
              </a:ext>
            </a:extLst>
          </p:cNvPr>
          <p:cNvSpPr/>
          <p:nvPr/>
        </p:nvSpPr>
        <p:spPr>
          <a:xfrm>
            <a:off x="128846" y="4651924"/>
            <a:ext cx="3390900" cy="1754326"/>
          </a:xfrm>
          <a:prstGeom prst="rect">
            <a:avLst/>
          </a:prstGeom>
        </p:spPr>
        <p:txBody>
          <a:bodyPr wrap="square">
            <a:spAutoFit/>
          </a:bodyPr>
          <a:lstStyle/>
          <a:p>
            <a:r>
              <a:rPr lang="en-US" dirty="0"/>
              <a:t>Using tools is not always more efficient.</a:t>
            </a:r>
            <a:br>
              <a:rPr lang="en-US" dirty="0"/>
            </a:br>
            <a:r>
              <a:rPr lang="en-US" dirty="0"/>
              <a:t>- When doing mathematical calculations, is using a calculator always faster than a person doing mental math?"</a:t>
            </a:r>
            <a:endParaRPr lang="en-MY" dirty="0"/>
          </a:p>
        </p:txBody>
      </p:sp>
    </p:spTree>
    <p:extLst>
      <p:ext uri="{BB962C8B-B14F-4D97-AF65-F5344CB8AC3E}">
        <p14:creationId xmlns:p14="http://schemas.microsoft.com/office/powerpoint/2010/main" val="27847308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Agenda</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r>
              <a:rPr lang="en-MY" dirty="0"/>
              <a:t>Introduction of Agentic AI</a:t>
            </a:r>
          </a:p>
          <a:p>
            <a:r>
              <a:rPr lang="en-US" dirty="0"/>
              <a:t>How AI adjust its Behavior Based on Experience</a:t>
            </a:r>
          </a:p>
          <a:p>
            <a:r>
              <a:rPr lang="en-US" dirty="0"/>
              <a:t>How Agentic AI Uses Tool</a:t>
            </a:r>
          </a:p>
          <a:p>
            <a:r>
              <a:rPr lang="en-US" b="1" dirty="0"/>
              <a:t>LLM frameworks</a:t>
            </a:r>
          </a:p>
          <a:p>
            <a:r>
              <a:rPr lang="en-US" dirty="0"/>
              <a:t>Hands-On Session</a:t>
            </a:r>
          </a:p>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217875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387784" y="377524"/>
            <a:ext cx="10515600" cy="1325563"/>
          </a:xfrm>
        </p:spPr>
        <p:txBody>
          <a:bodyPr/>
          <a:lstStyle/>
          <a:p>
            <a:r>
              <a:rPr lang="en-MY" b="1" dirty="0"/>
              <a:t>Local Hosting vs Online Hosting for LLMs</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4" name="Rectangle 3">
            <a:extLst>
              <a:ext uri="{FF2B5EF4-FFF2-40B4-BE49-F238E27FC236}">
                <a16:creationId xmlns:a16="http://schemas.microsoft.com/office/drawing/2014/main" id="{8466A741-8813-4666-AF0A-8E7604FB0149}"/>
              </a:ext>
            </a:extLst>
          </p:cNvPr>
          <p:cNvSpPr/>
          <p:nvPr/>
        </p:nvSpPr>
        <p:spPr>
          <a:xfrm>
            <a:off x="2569814" y="2436316"/>
            <a:ext cx="3407240" cy="28784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1200"/>
            </a:pPr>
            <a:r>
              <a:rPr lang="en-MY" sz="2300" b="1" dirty="0"/>
              <a:t>Local Hosting</a:t>
            </a:r>
          </a:p>
          <a:p>
            <a:pPr>
              <a:defRPr sz="1200"/>
            </a:pPr>
            <a:r>
              <a:rPr lang="en-MY" sz="1400" dirty="0"/>
              <a:t>- Runs on your own machine/server</a:t>
            </a:r>
          </a:p>
          <a:p>
            <a:pPr>
              <a:defRPr sz="1200"/>
            </a:pPr>
            <a:r>
              <a:rPr lang="en-MY" sz="1400" dirty="0"/>
              <a:t>- Example: </a:t>
            </a:r>
            <a:r>
              <a:rPr lang="en-MY" sz="1400" dirty="0" err="1"/>
              <a:t>Ollama</a:t>
            </a:r>
            <a:r>
              <a:rPr lang="en-MY" sz="1400" dirty="0"/>
              <a:t>, LM Studio</a:t>
            </a:r>
          </a:p>
          <a:p>
            <a:pPr>
              <a:defRPr sz="1200"/>
            </a:pPr>
            <a:r>
              <a:rPr lang="en-MY" sz="1400" dirty="0"/>
              <a:t>- You download and store models locally</a:t>
            </a:r>
          </a:p>
          <a:p>
            <a:pPr>
              <a:defRPr sz="1200"/>
            </a:pPr>
            <a:r>
              <a:rPr lang="en-MY" sz="1400" dirty="0"/>
              <a:t>- Full data privacy (no cloud)</a:t>
            </a:r>
          </a:p>
          <a:p>
            <a:pPr>
              <a:defRPr sz="1200"/>
            </a:pPr>
            <a:r>
              <a:rPr lang="en-MY" sz="1400" dirty="0"/>
              <a:t>- Hardware limits performance</a:t>
            </a:r>
          </a:p>
          <a:p>
            <a:pPr>
              <a:defRPr sz="1200"/>
            </a:pPr>
            <a:r>
              <a:rPr lang="en-MY" sz="1400" dirty="0"/>
              <a:t>- Good for offline / secure environments</a:t>
            </a:r>
          </a:p>
          <a:p>
            <a:pPr algn="ctr"/>
            <a:endParaRPr lang="en-MY" sz="1400" dirty="0"/>
          </a:p>
        </p:txBody>
      </p:sp>
      <p:sp>
        <p:nvSpPr>
          <p:cNvPr id="9" name="Rectangle 8">
            <a:extLst>
              <a:ext uri="{FF2B5EF4-FFF2-40B4-BE49-F238E27FC236}">
                <a16:creationId xmlns:a16="http://schemas.microsoft.com/office/drawing/2014/main" id="{4D918024-6C2F-4DFE-A20D-421D25A3A366}"/>
              </a:ext>
            </a:extLst>
          </p:cNvPr>
          <p:cNvSpPr/>
          <p:nvPr/>
        </p:nvSpPr>
        <p:spPr>
          <a:xfrm>
            <a:off x="6501161" y="2436316"/>
            <a:ext cx="3534937" cy="287843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1200"/>
            </a:pPr>
            <a:r>
              <a:rPr lang="en-MY" sz="2300" b="1" dirty="0"/>
              <a:t>Online Hosting</a:t>
            </a:r>
          </a:p>
          <a:p>
            <a:pPr>
              <a:defRPr sz="1200"/>
            </a:pPr>
            <a:r>
              <a:rPr lang="en-MY" sz="1400" dirty="0"/>
              <a:t>- Model runs in the cloud</a:t>
            </a:r>
          </a:p>
          <a:p>
            <a:pPr>
              <a:defRPr sz="1200"/>
            </a:pPr>
            <a:r>
              <a:rPr lang="en-MY" sz="1400" dirty="0"/>
              <a:t>- Example: </a:t>
            </a:r>
            <a:r>
              <a:rPr lang="en-MY" sz="1400" dirty="0" err="1"/>
              <a:t>OpenAI</a:t>
            </a:r>
            <a:r>
              <a:rPr lang="en-MY" sz="1400" dirty="0"/>
              <a:t> API, </a:t>
            </a:r>
            <a:r>
              <a:rPr lang="en-MY" sz="1400" dirty="0" err="1"/>
              <a:t>Groq</a:t>
            </a:r>
            <a:r>
              <a:rPr lang="en-MY" sz="1400" dirty="0"/>
              <a:t> Cloud, Anthropic, Hugging Face</a:t>
            </a:r>
          </a:p>
          <a:p>
            <a:pPr>
              <a:defRPr sz="1200"/>
            </a:pPr>
            <a:r>
              <a:rPr lang="en-MY" sz="1400" dirty="0"/>
              <a:t>- No need to download models</a:t>
            </a:r>
          </a:p>
          <a:p>
            <a:pPr>
              <a:defRPr sz="1200"/>
            </a:pPr>
            <a:r>
              <a:rPr lang="en-MY" sz="1400" dirty="0"/>
              <a:t>- Scalable performance using cloud GPUs/TPUs</a:t>
            </a:r>
          </a:p>
          <a:p>
            <a:pPr>
              <a:defRPr sz="1200"/>
            </a:pPr>
            <a:r>
              <a:rPr lang="en-MY" sz="1400" dirty="0"/>
              <a:t>- Relies on internet connection</a:t>
            </a:r>
          </a:p>
          <a:p>
            <a:pPr>
              <a:defRPr sz="1200"/>
            </a:pPr>
            <a:r>
              <a:rPr lang="en-MY" sz="1400" dirty="0"/>
              <a:t>- Good for large-scale, real-time applications</a:t>
            </a:r>
          </a:p>
        </p:txBody>
      </p:sp>
    </p:spTree>
    <p:extLst>
      <p:ext uri="{BB962C8B-B14F-4D97-AF65-F5344CB8AC3E}">
        <p14:creationId xmlns:p14="http://schemas.microsoft.com/office/powerpoint/2010/main" val="2425982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387784" y="377524"/>
            <a:ext cx="10515600" cy="1325563"/>
          </a:xfrm>
        </p:spPr>
        <p:txBody>
          <a:bodyPr>
            <a:normAutofit fontScale="90000"/>
          </a:bodyPr>
          <a:lstStyle/>
          <a:p>
            <a:r>
              <a:rPr lang="en-MY" b="1" dirty="0"/>
              <a:t>LLM Ecosystem Framework – </a:t>
            </a:r>
            <a:br>
              <a:rPr lang="en-MY" b="1" dirty="0"/>
            </a:br>
            <a:r>
              <a:rPr lang="en-US" b="1" dirty="0"/>
              <a:t>Application Layer</a:t>
            </a:r>
            <a:r>
              <a:rPr lang="en-US" dirty="0"/>
              <a:t> </a:t>
            </a:r>
            <a:r>
              <a:rPr lang="en-US" i="1" dirty="0"/>
              <a:t>(Same for both hosting types)</a:t>
            </a:r>
            <a:endParaRPr lang="en-MY" b="1" dirty="0"/>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Content Placeholder 2">
            <a:extLst>
              <a:ext uri="{FF2B5EF4-FFF2-40B4-BE49-F238E27FC236}">
                <a16:creationId xmlns:a16="http://schemas.microsoft.com/office/drawing/2014/main" id="{C3A6CD1D-6700-43E3-8219-CA4F45F7E34F}"/>
              </a:ext>
            </a:extLst>
          </p:cNvPr>
          <p:cNvSpPr txBox="1">
            <a:spLocks/>
          </p:cNvSpPr>
          <p:nvPr/>
        </p:nvSpPr>
        <p:spPr>
          <a:xfrm>
            <a:off x="1387784" y="2042307"/>
            <a:ext cx="10515600" cy="3112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MY" sz="2600" dirty="0"/>
              <a:t>Where you design your AI application logic.</a:t>
            </a:r>
          </a:p>
          <a:p>
            <a:r>
              <a:rPr lang="en-MY" sz="2600" dirty="0"/>
              <a:t>Examples: </a:t>
            </a:r>
            <a:r>
              <a:rPr lang="en-MY" sz="2600" dirty="0" err="1"/>
              <a:t>LangChain</a:t>
            </a:r>
            <a:r>
              <a:rPr lang="en-MY" sz="2600" dirty="0"/>
              <a:t>, </a:t>
            </a:r>
            <a:r>
              <a:rPr lang="en-MY" sz="2600" dirty="0" err="1"/>
              <a:t>LlamaIndex</a:t>
            </a:r>
            <a:r>
              <a:rPr lang="en-MY" sz="2600" dirty="0"/>
              <a:t>, Haystack, custom Python/JS code.</a:t>
            </a:r>
          </a:p>
          <a:p>
            <a:r>
              <a:rPr lang="en-MY" sz="2600" dirty="0"/>
              <a:t>Responsibilities:</a:t>
            </a:r>
          </a:p>
          <a:p>
            <a:pPr lvl="1"/>
            <a:r>
              <a:rPr lang="en-MY" dirty="0"/>
              <a:t>Prompt management - </a:t>
            </a:r>
            <a:r>
              <a:rPr lang="en-US" dirty="0"/>
              <a:t>Organizing and structuring prompts so the LLM understands tasks consistently and effectively.</a:t>
            </a:r>
            <a:endParaRPr lang="en-MY" dirty="0"/>
          </a:p>
          <a:p>
            <a:pPr lvl="1"/>
            <a:r>
              <a:rPr lang="en-MY" dirty="0"/>
              <a:t>RAG (document retrieval) -</a:t>
            </a:r>
            <a:r>
              <a:rPr lang="en-US" dirty="0"/>
              <a:t>Pulling relevant information from databases or documents to give the LLM more accurate, up-to-date context.</a:t>
            </a:r>
            <a:endParaRPr lang="en-MY" dirty="0"/>
          </a:p>
          <a:p>
            <a:pPr lvl="1"/>
            <a:r>
              <a:rPr lang="en-MY" dirty="0"/>
              <a:t>Agents &amp; tool orchestration - </a:t>
            </a:r>
            <a:r>
              <a:rPr lang="en-US" dirty="0"/>
              <a:t>Allowing the LLM to decide when and how to use external tools, APIs, or functions to complete tasks.</a:t>
            </a:r>
            <a:endParaRPr lang="en-MY" dirty="0"/>
          </a:p>
          <a:p>
            <a:pPr lvl="1"/>
            <a:r>
              <a:rPr lang="en-MY" dirty="0"/>
              <a:t>Workflow control -</a:t>
            </a:r>
            <a:r>
              <a:rPr lang="en-US" dirty="0"/>
              <a:t>Managing the flow of steps, from user input to final output, ensuring processes happen in the right order.</a:t>
            </a:r>
            <a:endParaRPr lang="en-MY" dirty="0"/>
          </a:p>
        </p:txBody>
      </p:sp>
    </p:spTree>
    <p:extLst>
      <p:ext uri="{BB962C8B-B14F-4D97-AF65-F5344CB8AC3E}">
        <p14:creationId xmlns:p14="http://schemas.microsoft.com/office/powerpoint/2010/main" val="1675595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387784" y="377524"/>
            <a:ext cx="10515600" cy="1325563"/>
          </a:xfrm>
        </p:spPr>
        <p:txBody>
          <a:bodyPr>
            <a:normAutofit/>
          </a:bodyPr>
          <a:lstStyle/>
          <a:p>
            <a:r>
              <a:rPr lang="en-US" b="1" dirty="0"/>
              <a:t>Model Hosting Layer</a:t>
            </a:r>
            <a:r>
              <a:rPr lang="en-US" dirty="0"/>
              <a:t> </a:t>
            </a:r>
            <a:r>
              <a:rPr lang="en-US" i="1" dirty="0"/>
              <a:t>- </a:t>
            </a:r>
            <a:r>
              <a:rPr lang="en-US" b="1" dirty="0"/>
              <a:t>Local Hosting</a:t>
            </a:r>
            <a:endParaRPr lang="en-MY" b="1" dirty="0"/>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Content Placeholder 2">
            <a:extLst>
              <a:ext uri="{FF2B5EF4-FFF2-40B4-BE49-F238E27FC236}">
                <a16:creationId xmlns:a16="http://schemas.microsoft.com/office/drawing/2014/main" id="{C3A6CD1D-6700-43E3-8219-CA4F45F7E34F}"/>
              </a:ext>
            </a:extLst>
          </p:cNvPr>
          <p:cNvSpPr txBox="1">
            <a:spLocks/>
          </p:cNvSpPr>
          <p:nvPr/>
        </p:nvSpPr>
        <p:spPr>
          <a:xfrm>
            <a:off x="1387784" y="2042307"/>
            <a:ext cx="10515600" cy="3112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is </a:t>
            </a:r>
            <a:r>
              <a:rPr lang="en-US" b="1" dirty="0"/>
              <a:t>downloaded and run</a:t>
            </a:r>
            <a:r>
              <a:rPr lang="en-US" dirty="0"/>
              <a:t> on your own machine/server.</a:t>
            </a:r>
          </a:p>
          <a:p>
            <a:r>
              <a:rPr lang="en-US" b="1" dirty="0"/>
              <a:t>Examples:</a:t>
            </a:r>
            <a:r>
              <a:rPr lang="en-US" dirty="0"/>
              <a:t> </a:t>
            </a:r>
            <a:r>
              <a:rPr lang="en-US" dirty="0" err="1"/>
              <a:t>Ollama</a:t>
            </a:r>
            <a:r>
              <a:rPr lang="en-US" dirty="0"/>
              <a:t>, LM Studio, text-generation-</a:t>
            </a:r>
            <a:r>
              <a:rPr lang="en-US" dirty="0" err="1"/>
              <a:t>webui</a:t>
            </a:r>
            <a:r>
              <a:rPr lang="en-US" dirty="0"/>
              <a:t>.</a:t>
            </a:r>
          </a:p>
          <a:p>
            <a:r>
              <a:rPr lang="en-US" dirty="0"/>
              <a:t>Pros:</a:t>
            </a:r>
          </a:p>
          <a:p>
            <a:pPr lvl="1"/>
            <a:r>
              <a:rPr lang="en-US" dirty="0"/>
              <a:t>Full data privacy</a:t>
            </a:r>
          </a:p>
          <a:p>
            <a:pPr lvl="1"/>
            <a:r>
              <a:rPr lang="en-US" dirty="0"/>
              <a:t>Works offline</a:t>
            </a:r>
          </a:p>
          <a:p>
            <a:r>
              <a:rPr lang="en-US" dirty="0"/>
              <a:t>Cons:</a:t>
            </a:r>
          </a:p>
          <a:p>
            <a:pPr lvl="1"/>
            <a:r>
              <a:rPr lang="en-US" dirty="0"/>
              <a:t>Limited by local hardware (RAM, GPU)</a:t>
            </a:r>
          </a:p>
          <a:p>
            <a:pPr lvl="1"/>
            <a:r>
              <a:rPr lang="en-US" dirty="0"/>
              <a:t>Slower for large models</a:t>
            </a:r>
          </a:p>
        </p:txBody>
      </p:sp>
    </p:spTree>
    <p:extLst>
      <p:ext uri="{BB962C8B-B14F-4D97-AF65-F5344CB8AC3E}">
        <p14:creationId xmlns:p14="http://schemas.microsoft.com/office/powerpoint/2010/main" val="370938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387784" y="377524"/>
            <a:ext cx="10515600" cy="1325563"/>
          </a:xfrm>
        </p:spPr>
        <p:txBody>
          <a:bodyPr>
            <a:normAutofit/>
          </a:bodyPr>
          <a:lstStyle/>
          <a:p>
            <a:r>
              <a:rPr lang="en-US" b="1" dirty="0"/>
              <a:t>Model Hosting Layer</a:t>
            </a:r>
            <a:r>
              <a:rPr lang="en-US" dirty="0"/>
              <a:t> </a:t>
            </a:r>
            <a:r>
              <a:rPr lang="en-US" i="1" dirty="0"/>
              <a:t>- </a:t>
            </a:r>
            <a:r>
              <a:rPr lang="en-US" b="1" dirty="0"/>
              <a:t>Local Hosting</a:t>
            </a:r>
            <a:endParaRPr lang="en-MY" b="1" dirty="0"/>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Content Placeholder 2">
            <a:extLst>
              <a:ext uri="{FF2B5EF4-FFF2-40B4-BE49-F238E27FC236}">
                <a16:creationId xmlns:a16="http://schemas.microsoft.com/office/drawing/2014/main" id="{C3A6CD1D-6700-43E3-8219-CA4F45F7E34F}"/>
              </a:ext>
            </a:extLst>
          </p:cNvPr>
          <p:cNvSpPr txBox="1">
            <a:spLocks/>
          </p:cNvSpPr>
          <p:nvPr/>
        </p:nvSpPr>
        <p:spPr>
          <a:xfrm>
            <a:off x="1279989" y="1703087"/>
            <a:ext cx="10109123" cy="3112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dirty="0"/>
              <a:t>Example of work Flow: </a:t>
            </a:r>
          </a:p>
          <a:p>
            <a:pPr lvl="1" algn="just"/>
            <a:r>
              <a:rPr lang="en-US" dirty="0"/>
              <a:t>User → </a:t>
            </a:r>
            <a:r>
              <a:rPr lang="en-US" dirty="0" err="1"/>
              <a:t>LangChain</a:t>
            </a:r>
            <a:r>
              <a:rPr lang="en-US" dirty="0"/>
              <a:t> app (local) → </a:t>
            </a:r>
            <a:r>
              <a:rPr lang="en-US" dirty="0" err="1"/>
              <a:t>Ollama</a:t>
            </a:r>
            <a:r>
              <a:rPr lang="en-US" dirty="0"/>
              <a:t> running Llama 2 on your GPU laptop/server → Output</a:t>
            </a:r>
          </a:p>
          <a:p>
            <a:pPr algn="just"/>
            <a:r>
              <a:rPr lang="en-US" dirty="0"/>
              <a:t>Step-by-step:</a:t>
            </a:r>
          </a:p>
          <a:p>
            <a:pPr marL="914400" lvl="1" indent="-457200" algn="just">
              <a:buFont typeface="+mj-lt"/>
              <a:buAutoNum type="arabicPeriod"/>
            </a:pPr>
            <a:r>
              <a:rPr lang="en-US" sz="2200" dirty="0"/>
              <a:t>User sends a question or command to the application.</a:t>
            </a:r>
          </a:p>
          <a:p>
            <a:pPr marL="914400" lvl="1" indent="-457200" algn="just">
              <a:buFont typeface="+mj-lt"/>
              <a:buAutoNum type="arabicPeriod"/>
            </a:pPr>
            <a:r>
              <a:rPr lang="en-US" sz="2200" dirty="0" err="1"/>
              <a:t>LangChain</a:t>
            </a:r>
            <a:r>
              <a:rPr lang="en-US" sz="2200" dirty="0"/>
              <a:t> (running locally) manages the prompt, retrieves documents if needed (RAG), and prepares the request for the model.</a:t>
            </a:r>
          </a:p>
          <a:p>
            <a:pPr marL="914400" lvl="1" indent="-457200" algn="just">
              <a:buFont typeface="+mj-lt"/>
              <a:buAutoNum type="arabicPeriod"/>
            </a:pPr>
            <a:r>
              <a:rPr lang="en-US" sz="2200" dirty="0" err="1"/>
              <a:t>Ollama</a:t>
            </a:r>
            <a:r>
              <a:rPr lang="en-US" sz="2200" dirty="0"/>
              <a:t> loads and runs the Llama 2 model directly on your machine’s GPU or CPU.</a:t>
            </a:r>
          </a:p>
          <a:p>
            <a:pPr marL="914400" lvl="1" indent="-457200" algn="just">
              <a:buFont typeface="+mj-lt"/>
              <a:buAutoNum type="arabicPeriod"/>
            </a:pPr>
            <a:r>
              <a:rPr lang="en-US" sz="2200" dirty="0"/>
              <a:t>The output is generated without sending any data to the internet.</a:t>
            </a:r>
          </a:p>
          <a:p>
            <a:pPr algn="just"/>
            <a:r>
              <a:rPr lang="en-US" dirty="0"/>
              <a:t>Key Advantage: Private and offline, but depends on your hardware’s speed and capacity.</a:t>
            </a:r>
          </a:p>
        </p:txBody>
      </p:sp>
    </p:spTree>
    <p:extLst>
      <p:ext uri="{BB962C8B-B14F-4D97-AF65-F5344CB8AC3E}">
        <p14:creationId xmlns:p14="http://schemas.microsoft.com/office/powerpoint/2010/main" val="1205221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387784" y="377524"/>
            <a:ext cx="10515600" cy="1325563"/>
          </a:xfrm>
        </p:spPr>
        <p:txBody>
          <a:bodyPr>
            <a:normAutofit/>
          </a:bodyPr>
          <a:lstStyle/>
          <a:p>
            <a:r>
              <a:rPr lang="en-US" b="1" dirty="0"/>
              <a:t>Model Hosting Layer</a:t>
            </a:r>
            <a:r>
              <a:rPr lang="en-US" dirty="0"/>
              <a:t> </a:t>
            </a:r>
            <a:r>
              <a:rPr lang="en-US" i="1" dirty="0"/>
              <a:t>- </a:t>
            </a:r>
            <a:r>
              <a:rPr lang="en-US" b="1" dirty="0"/>
              <a:t>Online Hosting</a:t>
            </a:r>
            <a:endParaRPr lang="en-MY" b="1" dirty="0"/>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Content Placeholder 2">
            <a:extLst>
              <a:ext uri="{FF2B5EF4-FFF2-40B4-BE49-F238E27FC236}">
                <a16:creationId xmlns:a16="http://schemas.microsoft.com/office/drawing/2014/main" id="{C3A6CD1D-6700-43E3-8219-CA4F45F7E34F}"/>
              </a:ext>
            </a:extLst>
          </p:cNvPr>
          <p:cNvSpPr txBox="1">
            <a:spLocks/>
          </p:cNvSpPr>
          <p:nvPr/>
        </p:nvSpPr>
        <p:spPr>
          <a:xfrm>
            <a:off x="1387784" y="2042307"/>
            <a:ext cx="10515600" cy="3112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a:t>
            </a:r>
            <a:r>
              <a:rPr lang="en-US" b="1" dirty="0"/>
              <a:t>runs in the cloud</a:t>
            </a:r>
            <a:r>
              <a:rPr lang="en-US" dirty="0"/>
              <a:t>, accessed via API.</a:t>
            </a:r>
          </a:p>
          <a:p>
            <a:r>
              <a:rPr lang="en-US" dirty="0"/>
              <a:t>Examples: </a:t>
            </a:r>
            <a:r>
              <a:rPr lang="en-US" dirty="0" err="1"/>
              <a:t>OpenAI</a:t>
            </a:r>
            <a:r>
              <a:rPr lang="en-US" dirty="0"/>
              <a:t> API, </a:t>
            </a:r>
            <a:r>
              <a:rPr lang="en-US" dirty="0" err="1"/>
              <a:t>Groq</a:t>
            </a:r>
            <a:r>
              <a:rPr lang="en-US" dirty="0"/>
              <a:t> Cloud, Anthropic, Hugging Face Inference API, Replicate.</a:t>
            </a:r>
          </a:p>
          <a:p>
            <a:r>
              <a:rPr lang="en-US" dirty="0"/>
              <a:t>Pros:</a:t>
            </a:r>
          </a:p>
          <a:p>
            <a:pPr lvl="1"/>
            <a:r>
              <a:rPr lang="en-US" dirty="0"/>
              <a:t>Scalable, high-performance</a:t>
            </a:r>
          </a:p>
          <a:p>
            <a:pPr lvl="1"/>
            <a:r>
              <a:rPr lang="en-US" dirty="0"/>
              <a:t>No need for powerful local hardware</a:t>
            </a:r>
          </a:p>
          <a:p>
            <a:r>
              <a:rPr lang="en-US" dirty="0"/>
              <a:t>Cons:</a:t>
            </a:r>
          </a:p>
          <a:p>
            <a:pPr lvl="1"/>
            <a:r>
              <a:rPr lang="en-US" dirty="0"/>
              <a:t>Requires internet</a:t>
            </a:r>
          </a:p>
          <a:p>
            <a:pPr lvl="1"/>
            <a:r>
              <a:rPr lang="en-US" dirty="0"/>
              <a:t>Possible data privacy concerns</a:t>
            </a:r>
          </a:p>
        </p:txBody>
      </p:sp>
    </p:spTree>
    <p:extLst>
      <p:ext uri="{BB962C8B-B14F-4D97-AF65-F5344CB8AC3E}">
        <p14:creationId xmlns:p14="http://schemas.microsoft.com/office/powerpoint/2010/main" val="41208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58" name="標題 1">
            <a:extLst>
              <a:ext uri="{FF2B5EF4-FFF2-40B4-BE49-F238E27FC236}">
                <a16:creationId xmlns:a16="http://schemas.microsoft.com/office/drawing/2014/main" id="{6B234983-F3A4-4212-BEAE-16733D71A7A2}"/>
              </a:ext>
            </a:extLst>
          </p:cNvPr>
          <p:cNvSpPr txBox="1">
            <a:spLocks/>
          </p:cNvSpPr>
          <p:nvPr/>
        </p:nvSpPr>
        <p:spPr>
          <a:xfrm>
            <a:off x="1328298" y="2971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AI</a:t>
            </a:r>
            <a:r>
              <a:rPr lang="zh-TW" altLang="en-US" dirty="0"/>
              <a:t> </a:t>
            </a:r>
            <a:r>
              <a:rPr lang="en-US" altLang="zh-TW" dirty="0"/>
              <a:t>Agent (AlphaGo)</a:t>
            </a:r>
            <a:endParaRPr lang="zh-TW" altLang="en-US" dirty="0"/>
          </a:p>
        </p:txBody>
      </p:sp>
      <p:pic>
        <p:nvPicPr>
          <p:cNvPr id="59" name="Picture 2">
            <a:extLst>
              <a:ext uri="{FF2B5EF4-FFF2-40B4-BE49-F238E27FC236}">
                <a16:creationId xmlns:a16="http://schemas.microsoft.com/office/drawing/2014/main" id="{82706719-2756-4890-8675-3EE25F57B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CE0DA784-1C67-42FA-9AFF-851D51EA4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直線接點 6">
            <a:extLst>
              <a:ext uri="{FF2B5EF4-FFF2-40B4-BE49-F238E27FC236}">
                <a16:creationId xmlns:a16="http://schemas.microsoft.com/office/drawing/2014/main" id="{3227038E-9839-4B75-9996-0172C103FC5F}"/>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接點 10">
            <a:extLst>
              <a:ext uri="{FF2B5EF4-FFF2-40B4-BE49-F238E27FC236}">
                <a16:creationId xmlns:a16="http://schemas.microsoft.com/office/drawing/2014/main" id="{A1E0B891-E081-452F-998D-D3D32E80FDFB}"/>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12">
            <a:extLst>
              <a:ext uri="{FF2B5EF4-FFF2-40B4-BE49-F238E27FC236}">
                <a16:creationId xmlns:a16="http://schemas.microsoft.com/office/drawing/2014/main" id="{5858DA97-36C4-41CB-B174-D212CC00B1FA}"/>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線接點 13">
            <a:extLst>
              <a:ext uri="{FF2B5EF4-FFF2-40B4-BE49-F238E27FC236}">
                <a16:creationId xmlns:a16="http://schemas.microsoft.com/office/drawing/2014/main" id="{73D94ABD-814D-4330-8AD6-647DD5AC4088}"/>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14">
            <a:extLst>
              <a:ext uri="{FF2B5EF4-FFF2-40B4-BE49-F238E27FC236}">
                <a16:creationId xmlns:a16="http://schemas.microsoft.com/office/drawing/2014/main" id="{B894A85B-CBC1-4387-A3F8-2DCE196F7FBD}"/>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15">
            <a:extLst>
              <a:ext uri="{FF2B5EF4-FFF2-40B4-BE49-F238E27FC236}">
                <a16:creationId xmlns:a16="http://schemas.microsoft.com/office/drawing/2014/main" id="{E7B2802C-75CC-408F-8DE4-0F308C5733BD}"/>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文字方塊 17">
            <a:extLst>
              <a:ext uri="{FF2B5EF4-FFF2-40B4-BE49-F238E27FC236}">
                <a16:creationId xmlns:a16="http://schemas.microsoft.com/office/drawing/2014/main" id="{6A0A3100-057C-40EB-9343-0E7EBB366BA7}"/>
              </a:ext>
            </a:extLst>
          </p:cNvPr>
          <p:cNvSpPr txBox="1"/>
          <p:nvPr/>
        </p:nvSpPr>
        <p:spPr>
          <a:xfrm>
            <a:off x="1328298" y="28394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68" name="直線單箭頭接點 19">
            <a:extLst>
              <a:ext uri="{FF2B5EF4-FFF2-40B4-BE49-F238E27FC236}">
                <a16:creationId xmlns:a16="http://schemas.microsoft.com/office/drawing/2014/main" id="{9A173D0C-F66C-40E2-8B32-F0AE50567B4B}"/>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20">
            <a:extLst>
              <a:ext uri="{FF2B5EF4-FFF2-40B4-BE49-F238E27FC236}">
                <a16:creationId xmlns:a16="http://schemas.microsoft.com/office/drawing/2014/main" id="{5074B468-10A3-47EE-9ED4-51A534F2E833}"/>
              </a:ext>
            </a:extLst>
          </p:cNvPr>
          <p:cNvSpPr txBox="1"/>
          <p:nvPr/>
        </p:nvSpPr>
        <p:spPr>
          <a:xfrm>
            <a:off x="5273040" y="52352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70" name="直線接點 23">
            <a:extLst>
              <a:ext uri="{FF2B5EF4-FFF2-40B4-BE49-F238E27FC236}">
                <a16:creationId xmlns:a16="http://schemas.microsoft.com/office/drawing/2014/main" id="{2C1CF4C9-026E-44A7-9721-304297134844}"/>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文字方塊 2">
            <a:extLst>
              <a:ext uri="{FF2B5EF4-FFF2-40B4-BE49-F238E27FC236}">
                <a16:creationId xmlns:a16="http://schemas.microsoft.com/office/drawing/2014/main" id="{75C54E55-7998-4694-BE24-5F4D579AC240}"/>
              </a:ext>
            </a:extLst>
          </p:cNvPr>
          <p:cNvSpPr txBox="1"/>
          <p:nvPr/>
        </p:nvSpPr>
        <p:spPr>
          <a:xfrm>
            <a:off x="825367" y="3275112"/>
            <a:ext cx="1552778" cy="769441"/>
          </a:xfrm>
          <a:prstGeom prst="rect">
            <a:avLst/>
          </a:prstGeom>
          <a:noFill/>
        </p:spPr>
        <p:txBody>
          <a:bodyPr wrap="square" rtlCol="0">
            <a:spAutoFit/>
          </a:bodyPr>
          <a:lstStyle/>
          <a:p>
            <a:pPr algn="r"/>
            <a:r>
              <a:rPr lang="en-MY" altLang="zh-TW" sz="2200" i="1" dirty="0">
                <a:latin typeface="微軟正黑體" panose="020B0604030504040204" pitchFamily="34" charset="-120"/>
                <a:ea typeface="微軟正黑體" panose="020B0604030504040204" pitchFamily="34" charset="-120"/>
              </a:rPr>
              <a:t>“Win the chess”</a:t>
            </a:r>
            <a:endParaRPr lang="zh-TW" altLang="en-US" sz="2200" i="1" dirty="0">
              <a:latin typeface="微軟正黑體" panose="020B0604030504040204" pitchFamily="34" charset="-120"/>
              <a:ea typeface="微軟正黑體" panose="020B0604030504040204" pitchFamily="34" charset="-120"/>
            </a:endParaRPr>
          </a:p>
        </p:txBody>
      </p:sp>
      <p:sp>
        <p:nvSpPr>
          <p:cNvPr id="72" name="文字方塊 5">
            <a:extLst>
              <a:ext uri="{FF2B5EF4-FFF2-40B4-BE49-F238E27FC236}">
                <a16:creationId xmlns:a16="http://schemas.microsoft.com/office/drawing/2014/main" id="{CFB48C74-7B7F-4BA1-9539-881E0EDE4EDB}"/>
              </a:ext>
            </a:extLst>
          </p:cNvPr>
          <p:cNvSpPr txBox="1"/>
          <p:nvPr/>
        </p:nvSpPr>
        <p:spPr>
          <a:xfrm>
            <a:off x="4896485" y="4869804"/>
            <a:ext cx="2724150" cy="461665"/>
          </a:xfrm>
          <a:prstGeom prst="rect">
            <a:avLst/>
          </a:prstGeom>
          <a:noFill/>
        </p:spPr>
        <p:txBody>
          <a:bodyPr wrap="square" rtlCol="0">
            <a:spAutoFit/>
          </a:bodyPr>
          <a:lstStyle/>
          <a:p>
            <a:pPr algn="ctr"/>
            <a:r>
              <a:rPr lang="en-US" altLang="zh-TW" sz="2400" dirty="0"/>
              <a:t>“5-5”</a:t>
            </a:r>
            <a:endParaRPr lang="zh-TW" altLang="en-US" sz="2400" dirty="0"/>
          </a:p>
        </p:txBody>
      </p:sp>
      <p:pic>
        <p:nvPicPr>
          <p:cNvPr id="73" name="圖片 7">
            <a:extLst>
              <a:ext uri="{FF2B5EF4-FFF2-40B4-BE49-F238E27FC236}">
                <a16:creationId xmlns:a16="http://schemas.microsoft.com/office/drawing/2014/main" id="{8228DCF7-E544-4D80-9AA7-36B1DF007913}"/>
              </a:ext>
            </a:extLst>
          </p:cNvPr>
          <p:cNvPicPr>
            <a:picLocks noChangeAspect="1"/>
          </p:cNvPicPr>
          <p:nvPr/>
        </p:nvPicPr>
        <p:blipFill>
          <a:blip r:embed="rId5"/>
          <a:stretch>
            <a:fillRect/>
          </a:stretch>
        </p:blipFill>
        <p:spPr>
          <a:xfrm>
            <a:off x="9103433" y="2946203"/>
            <a:ext cx="1969225" cy="1580611"/>
          </a:xfrm>
          <a:prstGeom prst="rect">
            <a:avLst/>
          </a:prstGeom>
        </p:spPr>
      </p:pic>
      <p:pic>
        <p:nvPicPr>
          <p:cNvPr id="74" name="Picture 2">
            <a:extLst>
              <a:ext uri="{FF2B5EF4-FFF2-40B4-BE49-F238E27FC236}">
                <a16:creationId xmlns:a16="http://schemas.microsoft.com/office/drawing/2014/main" id="{7A2B7823-FC70-407A-8AD2-E363931CD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528" y="2038359"/>
            <a:ext cx="1172381" cy="1172381"/>
          </a:xfrm>
          <a:prstGeom prst="rect">
            <a:avLst/>
          </a:prstGeom>
          <a:noFill/>
          <a:extLst>
            <a:ext uri="{909E8E84-426E-40DD-AFC4-6F175D3DCCD1}">
              <a14:hiddenFill xmlns:a14="http://schemas.microsoft.com/office/drawing/2010/main">
                <a:solidFill>
                  <a:srgbClr val="FFFFFF"/>
                </a:solidFill>
              </a14:hiddenFill>
            </a:ext>
          </a:extLst>
        </p:spPr>
      </p:pic>
      <p:sp>
        <p:nvSpPr>
          <p:cNvPr id="75" name="文字方塊 8">
            <a:extLst>
              <a:ext uri="{FF2B5EF4-FFF2-40B4-BE49-F238E27FC236}">
                <a16:creationId xmlns:a16="http://schemas.microsoft.com/office/drawing/2014/main" id="{31F57551-A4A4-47E8-BBCD-F6ABE5B89160}"/>
              </a:ext>
            </a:extLst>
          </p:cNvPr>
          <p:cNvSpPr txBox="1"/>
          <p:nvPr/>
        </p:nvSpPr>
        <p:spPr>
          <a:xfrm>
            <a:off x="5245674" y="14994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76" name="直線接點 16">
            <a:extLst>
              <a:ext uri="{FF2B5EF4-FFF2-40B4-BE49-F238E27FC236}">
                <a16:creationId xmlns:a16="http://schemas.microsoft.com/office/drawing/2014/main" id="{AB7A9008-EA13-4046-ABA1-A9606BB88B3F}"/>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字方塊 18">
            <a:extLst>
              <a:ext uri="{FF2B5EF4-FFF2-40B4-BE49-F238E27FC236}">
                <a16:creationId xmlns:a16="http://schemas.microsoft.com/office/drawing/2014/main" id="{8DD00750-4327-4FBF-BAB1-9705D0174B51}"/>
              </a:ext>
            </a:extLst>
          </p:cNvPr>
          <p:cNvSpPr txBox="1"/>
          <p:nvPr/>
        </p:nvSpPr>
        <p:spPr>
          <a:xfrm>
            <a:off x="562610" y="5929618"/>
            <a:ext cx="11391900" cy="461665"/>
          </a:xfrm>
          <a:prstGeom prst="rect">
            <a:avLst/>
          </a:prstGeom>
          <a:noFill/>
        </p:spPr>
        <p:txBody>
          <a:bodyPr wrap="square" rtlCol="0">
            <a:spAutoFit/>
          </a:bodyPr>
          <a:lstStyle/>
          <a:p>
            <a:pPr algn="ctr"/>
            <a:r>
              <a:rPr lang="en-MY" altLang="zh-TW" sz="2400" dirty="0">
                <a:latin typeface="Aptos (Body)"/>
                <a:ea typeface="微軟正黑體" panose="020B0604030504040204" pitchFamily="34" charset="-120"/>
              </a:rPr>
              <a:t>Looks Familiar? This is Reinforcement Learning (RL)!</a:t>
            </a:r>
            <a:endParaRPr lang="zh-TW" altLang="en-US" sz="2400" dirty="0">
              <a:latin typeface="Aptos (Body)"/>
              <a:ea typeface="微軟正黑體" panose="020B0604030504040204" pitchFamily="34" charset="-120"/>
            </a:endParaRPr>
          </a:p>
        </p:txBody>
      </p:sp>
    </p:spTree>
    <p:extLst>
      <p:ext uri="{BB962C8B-B14F-4D97-AF65-F5344CB8AC3E}">
        <p14:creationId xmlns:p14="http://schemas.microsoft.com/office/powerpoint/2010/main" val="1739538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387784" y="377524"/>
            <a:ext cx="10515600" cy="1325563"/>
          </a:xfrm>
        </p:spPr>
        <p:txBody>
          <a:bodyPr>
            <a:normAutofit/>
          </a:bodyPr>
          <a:lstStyle/>
          <a:p>
            <a:r>
              <a:rPr lang="en-US" b="1" dirty="0"/>
              <a:t>Model Hosting Layer</a:t>
            </a:r>
            <a:r>
              <a:rPr lang="en-US" dirty="0"/>
              <a:t> </a:t>
            </a:r>
            <a:r>
              <a:rPr lang="en-US" i="1" dirty="0"/>
              <a:t>- </a:t>
            </a:r>
            <a:r>
              <a:rPr lang="en-US" b="1" dirty="0"/>
              <a:t>Online Hosting</a:t>
            </a:r>
            <a:endParaRPr lang="en-MY" b="1" dirty="0"/>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Content Placeholder 2">
            <a:extLst>
              <a:ext uri="{FF2B5EF4-FFF2-40B4-BE49-F238E27FC236}">
                <a16:creationId xmlns:a16="http://schemas.microsoft.com/office/drawing/2014/main" id="{C3A6CD1D-6700-43E3-8219-CA4F45F7E34F}"/>
              </a:ext>
            </a:extLst>
          </p:cNvPr>
          <p:cNvSpPr txBox="1">
            <a:spLocks/>
          </p:cNvSpPr>
          <p:nvPr/>
        </p:nvSpPr>
        <p:spPr>
          <a:xfrm>
            <a:off x="1279989" y="1540502"/>
            <a:ext cx="10515600" cy="3112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Example of work Flow: </a:t>
            </a:r>
          </a:p>
          <a:p>
            <a:pPr lvl="1"/>
            <a:r>
              <a:rPr lang="en-US" dirty="0"/>
              <a:t>User → </a:t>
            </a:r>
            <a:r>
              <a:rPr lang="en-US" dirty="0" err="1"/>
              <a:t>LangChain</a:t>
            </a:r>
            <a:r>
              <a:rPr lang="en-US" dirty="0"/>
              <a:t> app (cloud or local) → </a:t>
            </a:r>
            <a:r>
              <a:rPr lang="en-US" dirty="0" err="1"/>
              <a:t>OpenAI</a:t>
            </a:r>
            <a:r>
              <a:rPr lang="en-US" dirty="0"/>
              <a:t> API (GPT-4) running on </a:t>
            </a:r>
            <a:r>
              <a:rPr lang="en-US" dirty="0" err="1"/>
              <a:t>Groq</a:t>
            </a:r>
            <a:r>
              <a:rPr lang="en-US" dirty="0"/>
              <a:t> Cloud/NVIDIA H100 → Output</a:t>
            </a:r>
          </a:p>
          <a:p>
            <a:r>
              <a:rPr lang="en-US" sz="2400" dirty="0"/>
              <a:t>Step-by-step:</a:t>
            </a:r>
          </a:p>
          <a:p>
            <a:pPr marL="914400" lvl="1" indent="-457200">
              <a:buFont typeface="+mj-lt"/>
              <a:buAutoNum type="arabicPeriod"/>
            </a:pPr>
            <a:r>
              <a:rPr lang="en-US" sz="2200" dirty="0"/>
              <a:t>User sends a query to the application.</a:t>
            </a:r>
          </a:p>
          <a:p>
            <a:pPr marL="914400" lvl="1" indent="-457200">
              <a:buFont typeface="+mj-lt"/>
              <a:buAutoNum type="arabicPeriod"/>
            </a:pPr>
            <a:r>
              <a:rPr lang="en-US" sz="2200" dirty="0" err="1"/>
              <a:t>LangChain</a:t>
            </a:r>
            <a:r>
              <a:rPr lang="en-US" sz="2200" dirty="0"/>
              <a:t> processes it — managing prompts, retrieving documents, and preparing the model call.</a:t>
            </a:r>
          </a:p>
          <a:p>
            <a:pPr marL="914400" lvl="1" indent="-457200">
              <a:buFont typeface="+mj-lt"/>
              <a:buAutoNum type="arabicPeriod"/>
            </a:pPr>
            <a:r>
              <a:rPr lang="en-US" sz="2200" dirty="0"/>
              <a:t>A request is sent to the </a:t>
            </a:r>
            <a:r>
              <a:rPr lang="en-US" sz="2200" dirty="0" err="1"/>
              <a:t>OpenAI</a:t>
            </a:r>
            <a:r>
              <a:rPr lang="en-US" sz="2200" dirty="0"/>
              <a:t> API, where GPT-4 is hosted on high-performance cloud infrastructure.</a:t>
            </a:r>
          </a:p>
          <a:p>
            <a:pPr marL="914400" lvl="1" indent="-457200">
              <a:buFont typeface="+mj-lt"/>
              <a:buAutoNum type="arabicPeriod"/>
            </a:pPr>
            <a:r>
              <a:rPr lang="en-US" sz="2200" dirty="0" err="1"/>
              <a:t>Groq</a:t>
            </a:r>
            <a:r>
              <a:rPr lang="en-US" sz="2200" dirty="0"/>
              <a:t> Cloud or NVIDIA H100 GPUs handle the model computation at high speed.</a:t>
            </a:r>
          </a:p>
          <a:p>
            <a:pPr marL="914400" lvl="1" indent="-457200">
              <a:buFont typeface="+mj-lt"/>
              <a:buAutoNum type="arabicPeriod"/>
            </a:pPr>
            <a:r>
              <a:rPr lang="en-US" sz="2200" dirty="0"/>
              <a:t>The output is sent back to the app and displayed to the user.</a:t>
            </a:r>
          </a:p>
          <a:p>
            <a:r>
              <a:rPr lang="en-US" sz="2400" dirty="0"/>
              <a:t>Key Advantage: High performance and scalability, but requires internet and may have data privacy considerations.</a:t>
            </a:r>
          </a:p>
        </p:txBody>
      </p:sp>
    </p:spTree>
    <p:extLst>
      <p:ext uri="{BB962C8B-B14F-4D97-AF65-F5344CB8AC3E}">
        <p14:creationId xmlns:p14="http://schemas.microsoft.com/office/powerpoint/2010/main" val="426545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387784" y="377524"/>
            <a:ext cx="10515600" cy="1325563"/>
          </a:xfrm>
        </p:spPr>
        <p:txBody>
          <a:bodyPr>
            <a:normAutofit/>
          </a:bodyPr>
          <a:lstStyle/>
          <a:p>
            <a:r>
              <a:rPr lang="en-US" b="1" dirty="0"/>
              <a:t>LLM Model Finetuning</a:t>
            </a:r>
            <a:endParaRPr lang="en-MY" b="1" dirty="0"/>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Content Placeholder 2">
            <a:extLst>
              <a:ext uri="{FF2B5EF4-FFF2-40B4-BE49-F238E27FC236}">
                <a16:creationId xmlns:a16="http://schemas.microsoft.com/office/drawing/2014/main" id="{C3A6CD1D-6700-43E3-8219-CA4F45F7E34F}"/>
              </a:ext>
            </a:extLst>
          </p:cNvPr>
          <p:cNvSpPr txBox="1">
            <a:spLocks/>
          </p:cNvSpPr>
          <p:nvPr/>
        </p:nvSpPr>
        <p:spPr>
          <a:xfrm>
            <a:off x="1672124" y="1558121"/>
            <a:ext cx="10515600" cy="3112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Fine-tuning is typically done using frameworks like:</a:t>
            </a:r>
          </a:p>
          <a:p>
            <a:pPr lvl="1"/>
            <a:r>
              <a:rPr lang="en-US" dirty="0"/>
              <a:t>Hugging Face Transformers</a:t>
            </a:r>
          </a:p>
          <a:p>
            <a:pPr lvl="1"/>
            <a:r>
              <a:rPr lang="en-US" dirty="0" err="1"/>
              <a:t>PyTorch</a:t>
            </a:r>
            <a:endParaRPr lang="en-US" dirty="0"/>
          </a:p>
          <a:p>
            <a:pPr lvl="1"/>
            <a:r>
              <a:rPr lang="en-US" dirty="0" err="1"/>
              <a:t>LoRA</a:t>
            </a:r>
            <a:r>
              <a:rPr lang="en-US" dirty="0"/>
              <a:t> / </a:t>
            </a:r>
            <a:r>
              <a:rPr lang="en-US" dirty="0" err="1"/>
              <a:t>QLoRA</a:t>
            </a:r>
            <a:endParaRPr lang="en-US" dirty="0"/>
          </a:p>
          <a:p>
            <a:pPr lvl="1"/>
            <a:r>
              <a:rPr lang="en-US" dirty="0"/>
              <a:t>Modal / Replicate</a:t>
            </a:r>
          </a:p>
          <a:p>
            <a:r>
              <a:rPr lang="en-MY" sz="2400" b="1" dirty="0"/>
              <a:t>Example Workflow </a:t>
            </a:r>
          </a:p>
          <a:p>
            <a:pPr marL="914400" lvl="1" indent="-457200">
              <a:buFont typeface="+mj-lt"/>
              <a:buAutoNum type="arabicPeriod"/>
            </a:pPr>
            <a:r>
              <a:rPr lang="en-MY" dirty="0"/>
              <a:t>Fine-tune </a:t>
            </a:r>
            <a:r>
              <a:rPr lang="en-MY" b="1" dirty="0"/>
              <a:t>Llama 2</a:t>
            </a:r>
            <a:r>
              <a:rPr lang="en-MY" dirty="0"/>
              <a:t> on a GPU server using Hugging Face + </a:t>
            </a:r>
            <a:r>
              <a:rPr lang="en-MY" dirty="0" err="1"/>
              <a:t>LoRA</a:t>
            </a:r>
            <a:endParaRPr lang="en-MY" dirty="0"/>
          </a:p>
          <a:p>
            <a:pPr marL="914400" lvl="1" indent="-457200">
              <a:buFont typeface="+mj-lt"/>
              <a:buAutoNum type="arabicPeriod"/>
            </a:pPr>
            <a:r>
              <a:rPr lang="en-MY" dirty="0"/>
              <a:t>Convert the fine-tuned model → </a:t>
            </a:r>
            <a:r>
              <a:rPr lang="en-MY" b="1" dirty="0"/>
              <a:t>.</a:t>
            </a:r>
            <a:r>
              <a:rPr lang="en-MY" b="1" dirty="0" err="1"/>
              <a:t>gguf</a:t>
            </a:r>
            <a:r>
              <a:rPr lang="en-MY" b="1" dirty="0"/>
              <a:t> format</a:t>
            </a:r>
            <a:endParaRPr lang="en-MY" dirty="0"/>
          </a:p>
          <a:p>
            <a:pPr marL="914400" lvl="1" indent="-457200">
              <a:buFont typeface="+mj-lt"/>
              <a:buAutoNum type="arabicPeriod"/>
            </a:pPr>
            <a:r>
              <a:rPr lang="en-MY" dirty="0"/>
              <a:t>Load the model into </a:t>
            </a:r>
            <a:r>
              <a:rPr lang="en-MY" b="1" dirty="0" err="1"/>
              <a:t>Ollama</a:t>
            </a:r>
            <a:r>
              <a:rPr lang="en-MY" dirty="0"/>
              <a:t> → Local serving</a:t>
            </a:r>
          </a:p>
          <a:p>
            <a:r>
              <a:rPr lang="en-MY" sz="2400" b="1" dirty="0"/>
              <a:t>Deployment Options After Fine-Tuning</a:t>
            </a:r>
            <a:endParaRPr lang="en-MY" sz="2400" dirty="0"/>
          </a:p>
          <a:p>
            <a:pPr lvl="1"/>
            <a:r>
              <a:rPr lang="en-MY" dirty="0" err="1"/>
              <a:t>Ollama</a:t>
            </a:r>
            <a:r>
              <a:rPr lang="en-MY" dirty="0"/>
              <a:t> → Local Hosting</a:t>
            </a:r>
          </a:p>
          <a:p>
            <a:pPr lvl="1"/>
            <a:r>
              <a:rPr lang="en-MY" dirty="0"/>
              <a:t>Cloud APIs / </a:t>
            </a:r>
            <a:r>
              <a:rPr lang="en-MY" dirty="0" err="1"/>
              <a:t>Groq</a:t>
            </a:r>
            <a:r>
              <a:rPr lang="en-MY" dirty="0"/>
              <a:t> → Online Hosting</a:t>
            </a:r>
          </a:p>
          <a:p>
            <a:endParaRPr lang="en-US" sz="2400" dirty="0"/>
          </a:p>
        </p:txBody>
      </p:sp>
    </p:spTree>
    <p:extLst>
      <p:ext uri="{BB962C8B-B14F-4D97-AF65-F5344CB8AC3E}">
        <p14:creationId xmlns:p14="http://schemas.microsoft.com/office/powerpoint/2010/main" val="2940990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Agenda</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lstStyle/>
          <a:p>
            <a:r>
              <a:rPr lang="en-MY" dirty="0"/>
              <a:t>Introduction of Agentic AI</a:t>
            </a:r>
          </a:p>
          <a:p>
            <a:r>
              <a:rPr lang="en-US" dirty="0"/>
              <a:t>How AI adjust its Behavior Based on Experience</a:t>
            </a:r>
          </a:p>
          <a:p>
            <a:r>
              <a:rPr lang="en-US" dirty="0"/>
              <a:t>How Agentic AI Uses Tool</a:t>
            </a:r>
          </a:p>
          <a:p>
            <a:r>
              <a:rPr lang="en-US" dirty="0"/>
              <a:t>LLM frameworks</a:t>
            </a:r>
          </a:p>
          <a:p>
            <a:r>
              <a:rPr lang="en-US" b="1" dirty="0"/>
              <a:t>Hands-On Session</a:t>
            </a:r>
          </a:p>
          <a:p>
            <a:pPr marL="0" indent="0">
              <a:buNone/>
            </a:pPr>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116201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676400" y="440256"/>
            <a:ext cx="10515600" cy="1325563"/>
          </a:xfrm>
        </p:spPr>
        <p:txBody>
          <a:bodyPr/>
          <a:lstStyle/>
          <a:p>
            <a:r>
              <a:rPr lang="en-MY" b="1" dirty="0"/>
              <a:t>Overview</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447258" y="1622276"/>
            <a:ext cx="10515600" cy="3112606"/>
          </a:xfrm>
        </p:spPr>
        <p:txBody>
          <a:bodyPr/>
          <a:lstStyle/>
          <a:p>
            <a:pPr algn="just"/>
            <a:r>
              <a:rPr lang="en-MY" dirty="0"/>
              <a:t>This notebook demonstrates how to build a </a:t>
            </a:r>
            <a:r>
              <a:rPr lang="en-MY" b="1" dirty="0" err="1"/>
              <a:t>LangChain</a:t>
            </a:r>
            <a:r>
              <a:rPr lang="en-MY" dirty="0"/>
              <a:t> agent with </a:t>
            </a:r>
            <a:r>
              <a:rPr lang="en-MY" b="1" dirty="0" err="1"/>
              <a:t>Groq's</a:t>
            </a:r>
            <a:r>
              <a:rPr lang="en-MY" b="1" dirty="0"/>
              <a:t> </a:t>
            </a:r>
            <a:r>
              <a:rPr lang="en-MY" dirty="0"/>
              <a:t>LLM API (using models like LLaMA3) and </a:t>
            </a:r>
            <a:r>
              <a:rPr lang="en-MY" b="1" dirty="0"/>
              <a:t>integrates tools </a:t>
            </a:r>
            <a:r>
              <a:rPr lang="en-MY" dirty="0"/>
              <a:t>for document retrieval (RAG), math solving, reminders, fun facts, and website summarization.</a:t>
            </a:r>
          </a:p>
          <a:p>
            <a:pPr algn="just"/>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4" name="TextBox 3">
            <a:extLst>
              <a:ext uri="{FF2B5EF4-FFF2-40B4-BE49-F238E27FC236}">
                <a16:creationId xmlns:a16="http://schemas.microsoft.com/office/drawing/2014/main" id="{C83EC1C1-0405-432C-84CD-0DD831C7F550}"/>
              </a:ext>
            </a:extLst>
          </p:cNvPr>
          <p:cNvSpPr txBox="1"/>
          <p:nvPr/>
        </p:nvSpPr>
        <p:spPr>
          <a:xfrm>
            <a:off x="3215268" y="6233078"/>
            <a:ext cx="5594195" cy="369332"/>
          </a:xfrm>
          <a:prstGeom prst="rect">
            <a:avLst/>
          </a:prstGeom>
          <a:noFill/>
        </p:spPr>
        <p:txBody>
          <a:bodyPr wrap="square" rtlCol="0">
            <a:spAutoFit/>
          </a:bodyPr>
          <a:lstStyle/>
          <a:p>
            <a:r>
              <a:rPr lang="en-MY" dirty="0"/>
              <a:t>https://python.langchain.com/api_reference/index.html</a:t>
            </a:r>
          </a:p>
        </p:txBody>
      </p:sp>
      <p:pic>
        <p:nvPicPr>
          <p:cNvPr id="6" name="Picture 5">
            <a:extLst>
              <a:ext uri="{FF2B5EF4-FFF2-40B4-BE49-F238E27FC236}">
                <a16:creationId xmlns:a16="http://schemas.microsoft.com/office/drawing/2014/main" id="{EC606A60-9C89-4B0B-A334-44192E1B5B4B}"/>
              </a:ext>
            </a:extLst>
          </p:cNvPr>
          <p:cNvPicPr>
            <a:picLocks noChangeAspect="1"/>
          </p:cNvPicPr>
          <p:nvPr/>
        </p:nvPicPr>
        <p:blipFill rotWithShape="1">
          <a:blip r:embed="rId3"/>
          <a:srcRect t="26612" r="11919" b="-1915"/>
          <a:stretch/>
        </p:blipFill>
        <p:spPr>
          <a:xfrm>
            <a:off x="2878872" y="3355140"/>
            <a:ext cx="6701884" cy="2877938"/>
          </a:xfrm>
          <a:prstGeom prst="rect">
            <a:avLst/>
          </a:prstGeom>
        </p:spPr>
      </p:pic>
    </p:spTree>
    <p:extLst>
      <p:ext uri="{BB962C8B-B14F-4D97-AF65-F5344CB8AC3E}">
        <p14:creationId xmlns:p14="http://schemas.microsoft.com/office/powerpoint/2010/main" val="1481760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Key Features</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normAutofit/>
          </a:bodyPr>
          <a:lstStyle/>
          <a:p>
            <a:r>
              <a:rPr lang="en-MY" b="1" dirty="0"/>
              <a:t>Multi-tool Agent</a:t>
            </a:r>
            <a:r>
              <a:rPr lang="en-MY" dirty="0"/>
              <a:t>: Handles diverse tasks (math, reminders, RAG, etc.).</a:t>
            </a:r>
          </a:p>
          <a:p>
            <a:r>
              <a:rPr lang="en-MY" b="1" dirty="0"/>
              <a:t>OCR for PDFs</a:t>
            </a:r>
            <a:r>
              <a:rPr lang="en-MY" dirty="0"/>
              <a:t>: Extracts text from image-based PDFs using Tesseract.</a:t>
            </a:r>
          </a:p>
          <a:p>
            <a:r>
              <a:rPr lang="en-MY" b="1" dirty="0"/>
              <a:t>Memory</a:t>
            </a:r>
            <a:r>
              <a:rPr lang="en-MY" dirty="0"/>
              <a:t>: Retains conversation history for context-aware responses.</a:t>
            </a:r>
          </a:p>
          <a:p>
            <a:r>
              <a:rPr lang="en-MY" b="1" dirty="0" err="1"/>
              <a:t>Groq</a:t>
            </a:r>
            <a:r>
              <a:rPr lang="en-MY" b="1" dirty="0"/>
              <a:t> Integration</a:t>
            </a:r>
            <a:r>
              <a:rPr lang="en-MY" dirty="0"/>
              <a:t>: Leverages high-speed LLMs like LLaMA3.</a:t>
            </a:r>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166952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337102" y="151748"/>
            <a:ext cx="10515600" cy="1325563"/>
          </a:xfrm>
        </p:spPr>
        <p:txBody>
          <a:bodyPr/>
          <a:lstStyle/>
          <a:p>
            <a:r>
              <a:rPr lang="en-MY" b="1" dirty="0"/>
              <a:t>Overall Software Architecture</a:t>
            </a:r>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7" name="Rectangle 6">
            <a:extLst>
              <a:ext uri="{FF2B5EF4-FFF2-40B4-BE49-F238E27FC236}">
                <a16:creationId xmlns:a16="http://schemas.microsoft.com/office/drawing/2014/main" id="{9FF5518E-DFA6-4857-9F08-309B8F411FCF}"/>
              </a:ext>
            </a:extLst>
          </p:cNvPr>
          <p:cNvSpPr/>
          <p:nvPr/>
        </p:nvSpPr>
        <p:spPr>
          <a:xfrm>
            <a:off x="1628080" y="1700561"/>
            <a:ext cx="3098176"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Document Sources </a:t>
            </a:r>
          </a:p>
          <a:p>
            <a:pPr algn="ctr"/>
            <a:r>
              <a:rPr lang="en-MY" dirty="0">
                <a:solidFill>
                  <a:schemeClr val="tx1"/>
                </a:solidFill>
              </a:rPr>
              <a:t>(Text, PDF, images)</a:t>
            </a:r>
          </a:p>
        </p:txBody>
      </p:sp>
      <p:sp>
        <p:nvSpPr>
          <p:cNvPr id="8" name="Rectangle 7">
            <a:extLst>
              <a:ext uri="{FF2B5EF4-FFF2-40B4-BE49-F238E27FC236}">
                <a16:creationId xmlns:a16="http://schemas.microsoft.com/office/drawing/2014/main" id="{80F026D5-1750-473D-B1C2-C2B99E9A0842}"/>
              </a:ext>
            </a:extLst>
          </p:cNvPr>
          <p:cNvSpPr/>
          <p:nvPr/>
        </p:nvSpPr>
        <p:spPr>
          <a:xfrm>
            <a:off x="1628078" y="3426325"/>
            <a:ext cx="3098176"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Document Processing</a:t>
            </a:r>
          </a:p>
          <a:p>
            <a:pPr marL="285750" indent="-285750" algn="ctr">
              <a:buFontTx/>
              <a:buChar char="-"/>
            </a:pPr>
            <a:r>
              <a:rPr lang="en-MY" dirty="0">
                <a:solidFill>
                  <a:schemeClr val="tx1"/>
                </a:solidFill>
              </a:rPr>
              <a:t>OCR (</a:t>
            </a:r>
            <a:r>
              <a:rPr lang="en-MY" dirty="0" err="1">
                <a:solidFill>
                  <a:schemeClr val="tx1"/>
                </a:solidFill>
              </a:rPr>
              <a:t>Pytesseract</a:t>
            </a:r>
            <a:r>
              <a:rPr lang="en-MY" dirty="0">
                <a:solidFill>
                  <a:schemeClr val="tx1"/>
                </a:solidFill>
              </a:rPr>
              <a:t>)</a:t>
            </a:r>
          </a:p>
          <a:p>
            <a:pPr marL="285750" indent="-285750" algn="ctr">
              <a:buFontTx/>
              <a:buChar char="-"/>
            </a:pPr>
            <a:r>
              <a:rPr lang="en-MY" dirty="0">
                <a:solidFill>
                  <a:schemeClr val="tx1"/>
                </a:solidFill>
              </a:rPr>
              <a:t>Chunking (</a:t>
            </a:r>
            <a:r>
              <a:rPr lang="en-MY" dirty="0" err="1">
                <a:solidFill>
                  <a:schemeClr val="tx1"/>
                </a:solidFill>
              </a:rPr>
              <a:t>LangChain</a:t>
            </a:r>
            <a:r>
              <a:rPr lang="en-MY" dirty="0">
                <a:solidFill>
                  <a:schemeClr val="tx1"/>
                </a:solidFill>
              </a:rPr>
              <a:t>)</a:t>
            </a:r>
          </a:p>
          <a:p>
            <a:pPr marL="285750" indent="-285750" algn="ctr">
              <a:buFontTx/>
              <a:buChar char="-"/>
            </a:pPr>
            <a:r>
              <a:rPr lang="en-MY" dirty="0">
                <a:solidFill>
                  <a:schemeClr val="tx1"/>
                </a:solidFill>
              </a:rPr>
              <a:t>Embedding (</a:t>
            </a:r>
            <a:r>
              <a:rPr lang="en-MY" dirty="0" err="1">
                <a:solidFill>
                  <a:schemeClr val="tx1"/>
                </a:solidFill>
              </a:rPr>
              <a:t>HuggingFace</a:t>
            </a:r>
            <a:r>
              <a:rPr lang="en-MY" dirty="0">
                <a:solidFill>
                  <a:schemeClr val="tx1"/>
                </a:solidFill>
              </a:rPr>
              <a:t>)</a:t>
            </a:r>
          </a:p>
        </p:txBody>
      </p:sp>
      <p:sp>
        <p:nvSpPr>
          <p:cNvPr id="9" name="Rectangle 8">
            <a:extLst>
              <a:ext uri="{FF2B5EF4-FFF2-40B4-BE49-F238E27FC236}">
                <a16:creationId xmlns:a16="http://schemas.microsoft.com/office/drawing/2014/main" id="{760E6E3F-9498-475A-AC70-BE29AA5684AD}"/>
              </a:ext>
            </a:extLst>
          </p:cNvPr>
          <p:cNvSpPr/>
          <p:nvPr/>
        </p:nvSpPr>
        <p:spPr>
          <a:xfrm>
            <a:off x="1628077" y="5118636"/>
            <a:ext cx="3098177"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FAIS vector Store </a:t>
            </a:r>
          </a:p>
          <a:p>
            <a:pPr algn="ctr"/>
            <a:r>
              <a:rPr lang="en-MY" dirty="0">
                <a:solidFill>
                  <a:schemeClr val="tx1"/>
                </a:solidFill>
              </a:rPr>
              <a:t>(Indexed embeddings)</a:t>
            </a:r>
          </a:p>
        </p:txBody>
      </p:sp>
      <p:sp>
        <p:nvSpPr>
          <p:cNvPr id="10" name="Rectangle 9">
            <a:extLst>
              <a:ext uri="{FF2B5EF4-FFF2-40B4-BE49-F238E27FC236}">
                <a16:creationId xmlns:a16="http://schemas.microsoft.com/office/drawing/2014/main" id="{FAEBF96D-C836-452C-BEC9-299E14775A9A}"/>
              </a:ext>
            </a:extLst>
          </p:cNvPr>
          <p:cNvSpPr/>
          <p:nvPr/>
        </p:nvSpPr>
        <p:spPr>
          <a:xfrm>
            <a:off x="4942779" y="5118636"/>
            <a:ext cx="3378819"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Tools (Math, Reminders, Fun Facts, Website Summarizer, </a:t>
            </a:r>
            <a:r>
              <a:rPr lang="en-MY" b="1" dirty="0">
                <a:solidFill>
                  <a:schemeClr val="tx1"/>
                </a:solidFill>
              </a:rPr>
              <a:t>RAG</a:t>
            </a:r>
            <a:r>
              <a:rPr lang="en-MY" dirty="0">
                <a:solidFill>
                  <a:schemeClr val="tx1"/>
                </a:solidFill>
              </a:rPr>
              <a:t> QA)</a:t>
            </a:r>
          </a:p>
        </p:txBody>
      </p:sp>
      <p:sp>
        <p:nvSpPr>
          <p:cNvPr id="11" name="Rectangle 10">
            <a:extLst>
              <a:ext uri="{FF2B5EF4-FFF2-40B4-BE49-F238E27FC236}">
                <a16:creationId xmlns:a16="http://schemas.microsoft.com/office/drawing/2014/main" id="{49BDF3B3-14BE-479E-8387-E6ECF67363A7}"/>
              </a:ext>
            </a:extLst>
          </p:cNvPr>
          <p:cNvSpPr/>
          <p:nvPr/>
        </p:nvSpPr>
        <p:spPr>
          <a:xfrm>
            <a:off x="4923410" y="1720484"/>
            <a:ext cx="3342983"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solidFill>
                  <a:schemeClr val="tx1"/>
                </a:solidFill>
              </a:rPr>
              <a:t>Groq</a:t>
            </a:r>
            <a:r>
              <a:rPr lang="en-MY" dirty="0">
                <a:solidFill>
                  <a:schemeClr val="tx1"/>
                </a:solidFill>
              </a:rPr>
              <a:t> LLM</a:t>
            </a:r>
          </a:p>
        </p:txBody>
      </p:sp>
      <p:sp>
        <p:nvSpPr>
          <p:cNvPr id="12" name="Rectangle 11">
            <a:extLst>
              <a:ext uri="{FF2B5EF4-FFF2-40B4-BE49-F238E27FC236}">
                <a16:creationId xmlns:a16="http://schemas.microsoft.com/office/drawing/2014/main" id="{01D6DA52-5042-4BBB-AE30-71440381E85B}"/>
              </a:ext>
            </a:extLst>
          </p:cNvPr>
          <p:cNvSpPr/>
          <p:nvPr/>
        </p:nvSpPr>
        <p:spPr>
          <a:xfrm>
            <a:off x="8672457" y="1614139"/>
            <a:ext cx="3342983"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solidFill>
                  <a:schemeClr val="tx1"/>
                </a:solidFill>
              </a:rPr>
              <a:t>LangChain</a:t>
            </a:r>
            <a:r>
              <a:rPr lang="en-MY" dirty="0">
                <a:solidFill>
                  <a:schemeClr val="tx1"/>
                </a:solidFill>
              </a:rPr>
              <a:t> agent</a:t>
            </a:r>
          </a:p>
          <a:p>
            <a:pPr algn="ctr"/>
            <a:r>
              <a:rPr lang="en-MY" dirty="0">
                <a:solidFill>
                  <a:schemeClr val="tx1"/>
                </a:solidFill>
              </a:rPr>
              <a:t>(Structure Chat with Memory)</a:t>
            </a:r>
          </a:p>
        </p:txBody>
      </p:sp>
      <p:sp>
        <p:nvSpPr>
          <p:cNvPr id="13" name="Rectangle 12">
            <a:extLst>
              <a:ext uri="{FF2B5EF4-FFF2-40B4-BE49-F238E27FC236}">
                <a16:creationId xmlns:a16="http://schemas.microsoft.com/office/drawing/2014/main" id="{88C2E7E5-6753-4F50-8CCD-6BB48B42CDED}"/>
              </a:ext>
            </a:extLst>
          </p:cNvPr>
          <p:cNvSpPr/>
          <p:nvPr/>
        </p:nvSpPr>
        <p:spPr>
          <a:xfrm>
            <a:off x="8672457" y="5118636"/>
            <a:ext cx="3342983"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User Interface</a:t>
            </a:r>
          </a:p>
          <a:p>
            <a:pPr algn="ctr"/>
            <a:r>
              <a:rPr lang="en-MY" dirty="0">
                <a:solidFill>
                  <a:schemeClr val="tx1"/>
                </a:solidFill>
              </a:rPr>
              <a:t>(Chat Loop in main())</a:t>
            </a:r>
          </a:p>
        </p:txBody>
      </p:sp>
      <p:cxnSp>
        <p:nvCxnSpPr>
          <p:cNvPr id="15" name="Straight Arrow Connector 14">
            <a:extLst>
              <a:ext uri="{FF2B5EF4-FFF2-40B4-BE49-F238E27FC236}">
                <a16:creationId xmlns:a16="http://schemas.microsoft.com/office/drawing/2014/main" id="{7659E18B-3EBF-4C31-9851-62A90FCDDF40}"/>
              </a:ext>
            </a:extLst>
          </p:cNvPr>
          <p:cNvCxnSpPr/>
          <p:nvPr/>
        </p:nvCxnSpPr>
        <p:spPr>
          <a:xfrm flipV="1">
            <a:off x="10002644" y="3047071"/>
            <a:ext cx="0" cy="207156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1FCE55E6-E3A7-46C5-A0FA-577140F4C025}"/>
              </a:ext>
            </a:extLst>
          </p:cNvPr>
          <p:cNvCxnSpPr>
            <a:cxnSpLocks/>
          </p:cNvCxnSpPr>
          <p:nvPr/>
        </p:nvCxnSpPr>
        <p:spPr>
          <a:xfrm flipH="1">
            <a:off x="8218449" y="2106600"/>
            <a:ext cx="454008"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A1E78-3710-4E87-888D-16DFC2D33C94}"/>
              </a:ext>
            </a:extLst>
          </p:cNvPr>
          <p:cNvCxnSpPr>
            <a:cxnSpLocks/>
          </p:cNvCxnSpPr>
          <p:nvPr/>
        </p:nvCxnSpPr>
        <p:spPr>
          <a:xfrm>
            <a:off x="8254225" y="2492706"/>
            <a:ext cx="418232"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E7822AA4-E652-4D49-8F05-FE2F782A4881}"/>
              </a:ext>
            </a:extLst>
          </p:cNvPr>
          <p:cNvCxnSpPr>
            <a:cxnSpLocks/>
          </p:cNvCxnSpPr>
          <p:nvPr/>
        </p:nvCxnSpPr>
        <p:spPr>
          <a:xfrm>
            <a:off x="10534185" y="3047071"/>
            <a:ext cx="0" cy="2071565"/>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43E91490-858C-4864-823C-22DDDCB14198}"/>
              </a:ext>
            </a:extLst>
          </p:cNvPr>
          <p:cNvSpPr txBox="1"/>
          <p:nvPr/>
        </p:nvSpPr>
        <p:spPr>
          <a:xfrm>
            <a:off x="9536154" y="3657600"/>
            <a:ext cx="401440" cy="430887"/>
          </a:xfrm>
          <a:prstGeom prst="rect">
            <a:avLst/>
          </a:prstGeom>
          <a:noFill/>
        </p:spPr>
        <p:txBody>
          <a:bodyPr wrap="square" rtlCol="0">
            <a:spAutoFit/>
          </a:bodyPr>
          <a:lstStyle/>
          <a:p>
            <a:r>
              <a:rPr lang="en-MY" sz="2200" b="1" dirty="0"/>
              <a:t>1</a:t>
            </a:r>
          </a:p>
        </p:txBody>
      </p:sp>
      <p:sp>
        <p:nvSpPr>
          <p:cNvPr id="28" name="TextBox 27">
            <a:extLst>
              <a:ext uri="{FF2B5EF4-FFF2-40B4-BE49-F238E27FC236}">
                <a16:creationId xmlns:a16="http://schemas.microsoft.com/office/drawing/2014/main" id="{29B512B4-88A1-4D35-B8B0-DD1ED8F1E4F4}"/>
              </a:ext>
            </a:extLst>
          </p:cNvPr>
          <p:cNvSpPr txBox="1"/>
          <p:nvPr/>
        </p:nvSpPr>
        <p:spPr>
          <a:xfrm>
            <a:off x="8321598" y="1657592"/>
            <a:ext cx="401440" cy="430887"/>
          </a:xfrm>
          <a:prstGeom prst="rect">
            <a:avLst/>
          </a:prstGeom>
          <a:noFill/>
        </p:spPr>
        <p:txBody>
          <a:bodyPr wrap="square" rtlCol="0">
            <a:spAutoFit/>
          </a:bodyPr>
          <a:lstStyle/>
          <a:p>
            <a:r>
              <a:rPr lang="en-MY" sz="2200" b="1" dirty="0"/>
              <a:t>2</a:t>
            </a:r>
          </a:p>
        </p:txBody>
      </p:sp>
      <p:sp>
        <p:nvSpPr>
          <p:cNvPr id="29" name="TextBox 28">
            <a:extLst>
              <a:ext uri="{FF2B5EF4-FFF2-40B4-BE49-F238E27FC236}">
                <a16:creationId xmlns:a16="http://schemas.microsoft.com/office/drawing/2014/main" id="{E44F1A20-2A0D-46AC-ABF5-7EBD8073D172}"/>
              </a:ext>
            </a:extLst>
          </p:cNvPr>
          <p:cNvSpPr txBox="1"/>
          <p:nvPr/>
        </p:nvSpPr>
        <p:spPr>
          <a:xfrm>
            <a:off x="8271017" y="2542829"/>
            <a:ext cx="401440" cy="430887"/>
          </a:xfrm>
          <a:prstGeom prst="rect">
            <a:avLst/>
          </a:prstGeom>
          <a:noFill/>
        </p:spPr>
        <p:txBody>
          <a:bodyPr wrap="square" rtlCol="0">
            <a:spAutoFit/>
          </a:bodyPr>
          <a:lstStyle/>
          <a:p>
            <a:r>
              <a:rPr lang="en-MY" sz="2200" b="1" dirty="0"/>
              <a:t>3</a:t>
            </a:r>
          </a:p>
        </p:txBody>
      </p:sp>
      <p:sp>
        <p:nvSpPr>
          <p:cNvPr id="30" name="TextBox 29">
            <a:extLst>
              <a:ext uri="{FF2B5EF4-FFF2-40B4-BE49-F238E27FC236}">
                <a16:creationId xmlns:a16="http://schemas.microsoft.com/office/drawing/2014/main" id="{96F120B6-CCEE-4B5E-B283-21EB97304071}"/>
              </a:ext>
            </a:extLst>
          </p:cNvPr>
          <p:cNvSpPr txBox="1"/>
          <p:nvPr/>
        </p:nvSpPr>
        <p:spPr>
          <a:xfrm>
            <a:off x="10542552" y="3680128"/>
            <a:ext cx="401440" cy="430887"/>
          </a:xfrm>
          <a:prstGeom prst="rect">
            <a:avLst/>
          </a:prstGeom>
          <a:noFill/>
        </p:spPr>
        <p:txBody>
          <a:bodyPr wrap="square" rtlCol="0">
            <a:spAutoFit/>
          </a:bodyPr>
          <a:lstStyle/>
          <a:p>
            <a:r>
              <a:rPr lang="en-MY" sz="2200" b="1" dirty="0"/>
              <a:t>4</a:t>
            </a:r>
          </a:p>
        </p:txBody>
      </p:sp>
      <p:sp>
        <p:nvSpPr>
          <p:cNvPr id="20" name="Arrow: Down 19">
            <a:extLst>
              <a:ext uri="{FF2B5EF4-FFF2-40B4-BE49-F238E27FC236}">
                <a16:creationId xmlns:a16="http://schemas.microsoft.com/office/drawing/2014/main" id="{B6DD72F2-72D6-4093-8962-4221A101BAE9}"/>
              </a:ext>
            </a:extLst>
          </p:cNvPr>
          <p:cNvSpPr/>
          <p:nvPr/>
        </p:nvSpPr>
        <p:spPr>
          <a:xfrm>
            <a:off x="2888166" y="3047071"/>
            <a:ext cx="390287" cy="41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1" name="Arrow: Down 20">
            <a:extLst>
              <a:ext uri="{FF2B5EF4-FFF2-40B4-BE49-F238E27FC236}">
                <a16:creationId xmlns:a16="http://schemas.microsoft.com/office/drawing/2014/main" id="{9E8607B3-51CF-4DA0-AC2A-2019EC6CC902}"/>
              </a:ext>
            </a:extLst>
          </p:cNvPr>
          <p:cNvSpPr/>
          <p:nvPr/>
        </p:nvSpPr>
        <p:spPr>
          <a:xfrm>
            <a:off x="2845422" y="4850782"/>
            <a:ext cx="390287" cy="41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2" name="Arrow: Down 21">
            <a:extLst>
              <a:ext uri="{FF2B5EF4-FFF2-40B4-BE49-F238E27FC236}">
                <a16:creationId xmlns:a16="http://schemas.microsoft.com/office/drawing/2014/main" id="{4EB06814-AA16-4012-9F91-6E4E2E57BA16}"/>
              </a:ext>
            </a:extLst>
          </p:cNvPr>
          <p:cNvSpPr/>
          <p:nvPr/>
        </p:nvSpPr>
        <p:spPr>
          <a:xfrm rot="16200000">
            <a:off x="4604468" y="5605657"/>
            <a:ext cx="390287" cy="41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525485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337102" y="151748"/>
            <a:ext cx="10515600" cy="1325563"/>
          </a:xfrm>
        </p:spPr>
        <p:txBody>
          <a:bodyPr/>
          <a:lstStyle/>
          <a:p>
            <a:r>
              <a:rPr lang="en-MY" b="1" dirty="0"/>
              <a:t>Key Features</a:t>
            </a:r>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7" name="Rectangle 6">
            <a:extLst>
              <a:ext uri="{FF2B5EF4-FFF2-40B4-BE49-F238E27FC236}">
                <a16:creationId xmlns:a16="http://schemas.microsoft.com/office/drawing/2014/main" id="{9FF5518E-DFA6-4857-9F08-309B8F411FCF}"/>
              </a:ext>
            </a:extLst>
          </p:cNvPr>
          <p:cNvSpPr/>
          <p:nvPr/>
        </p:nvSpPr>
        <p:spPr>
          <a:xfrm>
            <a:off x="1628080" y="1700561"/>
            <a:ext cx="3098176"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Document Sources </a:t>
            </a:r>
          </a:p>
          <a:p>
            <a:pPr algn="ctr"/>
            <a:r>
              <a:rPr lang="en-MY" dirty="0">
                <a:solidFill>
                  <a:schemeClr val="tx1"/>
                </a:solidFill>
              </a:rPr>
              <a:t>(Text, PDF, images)</a:t>
            </a:r>
          </a:p>
        </p:txBody>
      </p:sp>
      <p:sp>
        <p:nvSpPr>
          <p:cNvPr id="8" name="Rectangle 7">
            <a:extLst>
              <a:ext uri="{FF2B5EF4-FFF2-40B4-BE49-F238E27FC236}">
                <a16:creationId xmlns:a16="http://schemas.microsoft.com/office/drawing/2014/main" id="{80F026D5-1750-473D-B1C2-C2B99E9A0842}"/>
              </a:ext>
            </a:extLst>
          </p:cNvPr>
          <p:cNvSpPr/>
          <p:nvPr/>
        </p:nvSpPr>
        <p:spPr>
          <a:xfrm>
            <a:off x="1628078" y="3426325"/>
            <a:ext cx="3098176"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Document Processing</a:t>
            </a:r>
          </a:p>
          <a:p>
            <a:pPr marL="285750" indent="-285750" algn="ctr">
              <a:buFontTx/>
              <a:buChar char="-"/>
            </a:pPr>
            <a:r>
              <a:rPr lang="en-MY" dirty="0">
                <a:solidFill>
                  <a:schemeClr val="tx1"/>
                </a:solidFill>
              </a:rPr>
              <a:t>OCR (</a:t>
            </a:r>
            <a:r>
              <a:rPr lang="en-MY" dirty="0" err="1">
                <a:solidFill>
                  <a:schemeClr val="tx1"/>
                </a:solidFill>
              </a:rPr>
              <a:t>Pytesseract</a:t>
            </a:r>
            <a:r>
              <a:rPr lang="en-MY" dirty="0">
                <a:solidFill>
                  <a:schemeClr val="tx1"/>
                </a:solidFill>
              </a:rPr>
              <a:t>)</a:t>
            </a:r>
          </a:p>
          <a:p>
            <a:pPr marL="285750" indent="-285750" algn="ctr">
              <a:buFontTx/>
              <a:buChar char="-"/>
            </a:pPr>
            <a:r>
              <a:rPr lang="en-MY" dirty="0">
                <a:solidFill>
                  <a:schemeClr val="tx1"/>
                </a:solidFill>
              </a:rPr>
              <a:t>Chunking (</a:t>
            </a:r>
            <a:r>
              <a:rPr lang="en-MY" dirty="0" err="1">
                <a:solidFill>
                  <a:schemeClr val="tx1"/>
                </a:solidFill>
              </a:rPr>
              <a:t>LangChain</a:t>
            </a:r>
            <a:r>
              <a:rPr lang="en-MY" dirty="0">
                <a:solidFill>
                  <a:schemeClr val="tx1"/>
                </a:solidFill>
              </a:rPr>
              <a:t>)</a:t>
            </a:r>
          </a:p>
          <a:p>
            <a:pPr marL="285750" indent="-285750" algn="ctr">
              <a:buFontTx/>
              <a:buChar char="-"/>
            </a:pPr>
            <a:r>
              <a:rPr lang="en-MY" dirty="0">
                <a:solidFill>
                  <a:schemeClr val="tx1"/>
                </a:solidFill>
              </a:rPr>
              <a:t>Embedding (</a:t>
            </a:r>
            <a:r>
              <a:rPr lang="en-MY" dirty="0" err="1">
                <a:solidFill>
                  <a:schemeClr val="tx1"/>
                </a:solidFill>
              </a:rPr>
              <a:t>HuggingFace</a:t>
            </a:r>
            <a:r>
              <a:rPr lang="en-MY" dirty="0">
                <a:solidFill>
                  <a:schemeClr val="tx1"/>
                </a:solidFill>
              </a:rPr>
              <a:t>)</a:t>
            </a:r>
          </a:p>
        </p:txBody>
      </p:sp>
      <p:sp>
        <p:nvSpPr>
          <p:cNvPr id="9" name="Rectangle 8">
            <a:extLst>
              <a:ext uri="{FF2B5EF4-FFF2-40B4-BE49-F238E27FC236}">
                <a16:creationId xmlns:a16="http://schemas.microsoft.com/office/drawing/2014/main" id="{760E6E3F-9498-475A-AC70-BE29AA5684AD}"/>
              </a:ext>
            </a:extLst>
          </p:cNvPr>
          <p:cNvSpPr/>
          <p:nvPr/>
        </p:nvSpPr>
        <p:spPr>
          <a:xfrm>
            <a:off x="1628077" y="5118636"/>
            <a:ext cx="3098177"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FAIS vector Store </a:t>
            </a:r>
          </a:p>
          <a:p>
            <a:pPr algn="ctr"/>
            <a:r>
              <a:rPr lang="en-MY" dirty="0">
                <a:solidFill>
                  <a:schemeClr val="tx1"/>
                </a:solidFill>
              </a:rPr>
              <a:t>(Indexed embeddings)</a:t>
            </a:r>
          </a:p>
        </p:txBody>
      </p:sp>
      <p:sp>
        <p:nvSpPr>
          <p:cNvPr id="10" name="Rectangle 9">
            <a:extLst>
              <a:ext uri="{FF2B5EF4-FFF2-40B4-BE49-F238E27FC236}">
                <a16:creationId xmlns:a16="http://schemas.microsoft.com/office/drawing/2014/main" id="{FAEBF96D-C836-452C-BEC9-299E14775A9A}"/>
              </a:ext>
            </a:extLst>
          </p:cNvPr>
          <p:cNvSpPr/>
          <p:nvPr/>
        </p:nvSpPr>
        <p:spPr>
          <a:xfrm>
            <a:off x="4942779" y="5118636"/>
            <a:ext cx="3378819"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Tools (Math, Reminders, Fun Facts, Website Summarizer, </a:t>
            </a:r>
            <a:r>
              <a:rPr lang="en-MY" b="1" dirty="0">
                <a:solidFill>
                  <a:schemeClr val="tx1"/>
                </a:solidFill>
              </a:rPr>
              <a:t>RAG</a:t>
            </a:r>
            <a:r>
              <a:rPr lang="en-MY" dirty="0">
                <a:solidFill>
                  <a:schemeClr val="tx1"/>
                </a:solidFill>
              </a:rPr>
              <a:t> QA)</a:t>
            </a:r>
          </a:p>
        </p:txBody>
      </p:sp>
      <p:sp>
        <p:nvSpPr>
          <p:cNvPr id="11" name="Rectangle 10">
            <a:extLst>
              <a:ext uri="{FF2B5EF4-FFF2-40B4-BE49-F238E27FC236}">
                <a16:creationId xmlns:a16="http://schemas.microsoft.com/office/drawing/2014/main" id="{49BDF3B3-14BE-479E-8387-E6ECF67363A7}"/>
              </a:ext>
            </a:extLst>
          </p:cNvPr>
          <p:cNvSpPr/>
          <p:nvPr/>
        </p:nvSpPr>
        <p:spPr>
          <a:xfrm>
            <a:off x="4923410" y="1720484"/>
            <a:ext cx="3342983"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solidFill>
                  <a:schemeClr val="tx1"/>
                </a:solidFill>
              </a:rPr>
              <a:t>Groq</a:t>
            </a:r>
            <a:r>
              <a:rPr lang="en-MY" dirty="0">
                <a:solidFill>
                  <a:schemeClr val="tx1"/>
                </a:solidFill>
              </a:rPr>
              <a:t> LLM</a:t>
            </a:r>
          </a:p>
        </p:txBody>
      </p:sp>
      <p:sp>
        <p:nvSpPr>
          <p:cNvPr id="12" name="Rectangle 11">
            <a:extLst>
              <a:ext uri="{FF2B5EF4-FFF2-40B4-BE49-F238E27FC236}">
                <a16:creationId xmlns:a16="http://schemas.microsoft.com/office/drawing/2014/main" id="{01D6DA52-5042-4BBB-AE30-71440381E85B}"/>
              </a:ext>
            </a:extLst>
          </p:cNvPr>
          <p:cNvSpPr/>
          <p:nvPr/>
        </p:nvSpPr>
        <p:spPr>
          <a:xfrm>
            <a:off x="8672457" y="1614139"/>
            <a:ext cx="3342983"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err="1">
                <a:solidFill>
                  <a:schemeClr val="tx1"/>
                </a:solidFill>
              </a:rPr>
              <a:t>LangChain</a:t>
            </a:r>
            <a:r>
              <a:rPr lang="en-MY" dirty="0">
                <a:solidFill>
                  <a:schemeClr val="tx1"/>
                </a:solidFill>
              </a:rPr>
              <a:t> agent</a:t>
            </a:r>
          </a:p>
          <a:p>
            <a:pPr algn="ctr"/>
            <a:r>
              <a:rPr lang="en-MY" dirty="0">
                <a:solidFill>
                  <a:schemeClr val="tx1"/>
                </a:solidFill>
              </a:rPr>
              <a:t>(Structure Chat with Memory)</a:t>
            </a:r>
          </a:p>
        </p:txBody>
      </p:sp>
      <p:sp>
        <p:nvSpPr>
          <p:cNvPr id="13" name="Rectangle 12">
            <a:extLst>
              <a:ext uri="{FF2B5EF4-FFF2-40B4-BE49-F238E27FC236}">
                <a16:creationId xmlns:a16="http://schemas.microsoft.com/office/drawing/2014/main" id="{88C2E7E5-6753-4F50-8CCD-6BB48B42CDED}"/>
              </a:ext>
            </a:extLst>
          </p:cNvPr>
          <p:cNvSpPr/>
          <p:nvPr/>
        </p:nvSpPr>
        <p:spPr>
          <a:xfrm>
            <a:off x="8672457" y="5118636"/>
            <a:ext cx="3342983" cy="143293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User Interface</a:t>
            </a:r>
          </a:p>
          <a:p>
            <a:pPr algn="ctr"/>
            <a:r>
              <a:rPr lang="en-MY" dirty="0">
                <a:solidFill>
                  <a:schemeClr val="tx1"/>
                </a:solidFill>
              </a:rPr>
              <a:t>(Chat Loop in main())</a:t>
            </a:r>
          </a:p>
        </p:txBody>
      </p:sp>
      <p:cxnSp>
        <p:nvCxnSpPr>
          <p:cNvPr id="15" name="Straight Arrow Connector 14">
            <a:extLst>
              <a:ext uri="{FF2B5EF4-FFF2-40B4-BE49-F238E27FC236}">
                <a16:creationId xmlns:a16="http://schemas.microsoft.com/office/drawing/2014/main" id="{7659E18B-3EBF-4C31-9851-62A90FCDDF40}"/>
              </a:ext>
            </a:extLst>
          </p:cNvPr>
          <p:cNvCxnSpPr/>
          <p:nvPr/>
        </p:nvCxnSpPr>
        <p:spPr>
          <a:xfrm flipV="1">
            <a:off x="10002644" y="3047071"/>
            <a:ext cx="0" cy="207156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1FCE55E6-E3A7-46C5-A0FA-577140F4C025}"/>
              </a:ext>
            </a:extLst>
          </p:cNvPr>
          <p:cNvCxnSpPr>
            <a:cxnSpLocks/>
          </p:cNvCxnSpPr>
          <p:nvPr/>
        </p:nvCxnSpPr>
        <p:spPr>
          <a:xfrm flipH="1">
            <a:off x="8218449" y="2106600"/>
            <a:ext cx="454008" cy="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A1E78-3710-4E87-888D-16DFC2D33C94}"/>
              </a:ext>
            </a:extLst>
          </p:cNvPr>
          <p:cNvCxnSpPr>
            <a:cxnSpLocks/>
          </p:cNvCxnSpPr>
          <p:nvPr/>
        </p:nvCxnSpPr>
        <p:spPr>
          <a:xfrm>
            <a:off x="8254225" y="2492706"/>
            <a:ext cx="418232" cy="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E7822AA4-E652-4D49-8F05-FE2F782A4881}"/>
              </a:ext>
            </a:extLst>
          </p:cNvPr>
          <p:cNvCxnSpPr>
            <a:cxnSpLocks/>
          </p:cNvCxnSpPr>
          <p:nvPr/>
        </p:nvCxnSpPr>
        <p:spPr>
          <a:xfrm>
            <a:off x="10534185" y="3047071"/>
            <a:ext cx="0" cy="2071565"/>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43E91490-858C-4864-823C-22DDDCB14198}"/>
              </a:ext>
            </a:extLst>
          </p:cNvPr>
          <p:cNvSpPr txBox="1"/>
          <p:nvPr/>
        </p:nvSpPr>
        <p:spPr>
          <a:xfrm>
            <a:off x="9536154" y="3657600"/>
            <a:ext cx="401440" cy="430887"/>
          </a:xfrm>
          <a:prstGeom prst="rect">
            <a:avLst/>
          </a:prstGeom>
          <a:noFill/>
        </p:spPr>
        <p:txBody>
          <a:bodyPr wrap="square" rtlCol="0">
            <a:spAutoFit/>
          </a:bodyPr>
          <a:lstStyle/>
          <a:p>
            <a:r>
              <a:rPr lang="en-MY" sz="2200" b="1" dirty="0">
                <a:solidFill>
                  <a:srgbClr val="FF0000"/>
                </a:solidFill>
              </a:rPr>
              <a:t>1</a:t>
            </a:r>
          </a:p>
        </p:txBody>
      </p:sp>
      <p:sp>
        <p:nvSpPr>
          <p:cNvPr id="28" name="TextBox 27">
            <a:extLst>
              <a:ext uri="{FF2B5EF4-FFF2-40B4-BE49-F238E27FC236}">
                <a16:creationId xmlns:a16="http://schemas.microsoft.com/office/drawing/2014/main" id="{29B512B4-88A1-4D35-B8B0-DD1ED8F1E4F4}"/>
              </a:ext>
            </a:extLst>
          </p:cNvPr>
          <p:cNvSpPr txBox="1"/>
          <p:nvPr/>
        </p:nvSpPr>
        <p:spPr>
          <a:xfrm>
            <a:off x="8321598" y="1684253"/>
            <a:ext cx="401440" cy="430887"/>
          </a:xfrm>
          <a:prstGeom prst="rect">
            <a:avLst/>
          </a:prstGeom>
          <a:noFill/>
        </p:spPr>
        <p:txBody>
          <a:bodyPr wrap="square" rtlCol="0">
            <a:spAutoFit/>
          </a:bodyPr>
          <a:lstStyle/>
          <a:p>
            <a:r>
              <a:rPr lang="en-MY" sz="2200" b="1" dirty="0">
                <a:solidFill>
                  <a:srgbClr val="FF0000"/>
                </a:solidFill>
              </a:rPr>
              <a:t>2</a:t>
            </a:r>
          </a:p>
        </p:txBody>
      </p:sp>
      <p:sp>
        <p:nvSpPr>
          <p:cNvPr id="29" name="TextBox 28">
            <a:extLst>
              <a:ext uri="{FF2B5EF4-FFF2-40B4-BE49-F238E27FC236}">
                <a16:creationId xmlns:a16="http://schemas.microsoft.com/office/drawing/2014/main" id="{E44F1A20-2A0D-46AC-ABF5-7EBD8073D172}"/>
              </a:ext>
            </a:extLst>
          </p:cNvPr>
          <p:cNvSpPr txBox="1"/>
          <p:nvPr/>
        </p:nvSpPr>
        <p:spPr>
          <a:xfrm>
            <a:off x="8255238" y="2528948"/>
            <a:ext cx="401440" cy="430887"/>
          </a:xfrm>
          <a:prstGeom prst="rect">
            <a:avLst/>
          </a:prstGeom>
          <a:noFill/>
        </p:spPr>
        <p:txBody>
          <a:bodyPr wrap="square" rtlCol="0">
            <a:spAutoFit/>
          </a:bodyPr>
          <a:lstStyle/>
          <a:p>
            <a:r>
              <a:rPr lang="en-MY" sz="2200" b="1" dirty="0">
                <a:solidFill>
                  <a:srgbClr val="FF0000"/>
                </a:solidFill>
              </a:rPr>
              <a:t>5</a:t>
            </a:r>
          </a:p>
        </p:txBody>
      </p:sp>
      <p:sp>
        <p:nvSpPr>
          <p:cNvPr id="30" name="TextBox 29">
            <a:extLst>
              <a:ext uri="{FF2B5EF4-FFF2-40B4-BE49-F238E27FC236}">
                <a16:creationId xmlns:a16="http://schemas.microsoft.com/office/drawing/2014/main" id="{96F120B6-CCEE-4B5E-B283-21EB97304071}"/>
              </a:ext>
            </a:extLst>
          </p:cNvPr>
          <p:cNvSpPr txBox="1"/>
          <p:nvPr/>
        </p:nvSpPr>
        <p:spPr>
          <a:xfrm>
            <a:off x="10542552" y="3680128"/>
            <a:ext cx="401440" cy="430887"/>
          </a:xfrm>
          <a:prstGeom prst="rect">
            <a:avLst/>
          </a:prstGeom>
          <a:noFill/>
        </p:spPr>
        <p:txBody>
          <a:bodyPr wrap="square" rtlCol="0">
            <a:spAutoFit/>
          </a:bodyPr>
          <a:lstStyle/>
          <a:p>
            <a:r>
              <a:rPr lang="en-MY" sz="2200" b="1" dirty="0">
                <a:solidFill>
                  <a:srgbClr val="FF0000"/>
                </a:solidFill>
              </a:rPr>
              <a:t>6</a:t>
            </a:r>
          </a:p>
        </p:txBody>
      </p:sp>
      <p:cxnSp>
        <p:nvCxnSpPr>
          <p:cNvPr id="22" name="Straight Arrow Connector 21">
            <a:extLst>
              <a:ext uri="{FF2B5EF4-FFF2-40B4-BE49-F238E27FC236}">
                <a16:creationId xmlns:a16="http://schemas.microsoft.com/office/drawing/2014/main" id="{8F10B808-FFB0-4346-86A5-0DB3EC13DECF}"/>
              </a:ext>
            </a:extLst>
          </p:cNvPr>
          <p:cNvCxnSpPr>
            <a:cxnSpLocks/>
          </p:cNvCxnSpPr>
          <p:nvPr/>
        </p:nvCxnSpPr>
        <p:spPr>
          <a:xfrm>
            <a:off x="5784294" y="3127007"/>
            <a:ext cx="0" cy="1991629"/>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046AD259-B87A-4A18-B5F3-B984DC9E0356}"/>
              </a:ext>
            </a:extLst>
          </p:cNvPr>
          <p:cNvSpPr txBox="1"/>
          <p:nvPr/>
        </p:nvSpPr>
        <p:spPr>
          <a:xfrm>
            <a:off x="5462352" y="3795212"/>
            <a:ext cx="401440" cy="430887"/>
          </a:xfrm>
          <a:prstGeom prst="rect">
            <a:avLst/>
          </a:prstGeom>
          <a:noFill/>
        </p:spPr>
        <p:txBody>
          <a:bodyPr wrap="square" rtlCol="0">
            <a:spAutoFit/>
          </a:bodyPr>
          <a:lstStyle/>
          <a:p>
            <a:r>
              <a:rPr lang="en-MY" sz="2200" b="1" dirty="0">
                <a:solidFill>
                  <a:srgbClr val="FF0000"/>
                </a:solidFill>
              </a:rPr>
              <a:t>3</a:t>
            </a:r>
          </a:p>
        </p:txBody>
      </p:sp>
      <p:cxnSp>
        <p:nvCxnSpPr>
          <p:cNvPr id="25" name="Straight Arrow Connector 24">
            <a:extLst>
              <a:ext uri="{FF2B5EF4-FFF2-40B4-BE49-F238E27FC236}">
                <a16:creationId xmlns:a16="http://schemas.microsoft.com/office/drawing/2014/main" id="{5A2FCBCC-8505-45CD-8193-190CDF8EED25}"/>
              </a:ext>
            </a:extLst>
          </p:cNvPr>
          <p:cNvCxnSpPr>
            <a:cxnSpLocks/>
          </p:cNvCxnSpPr>
          <p:nvPr/>
        </p:nvCxnSpPr>
        <p:spPr>
          <a:xfrm flipH="1" flipV="1">
            <a:off x="7225740" y="3127007"/>
            <a:ext cx="23075" cy="1991630"/>
          </a:xfrm>
          <a:prstGeom prst="straightConnector1">
            <a:avLst/>
          </a:prstGeom>
          <a:ln w="5715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1" name="Arrow: Down 20">
            <a:extLst>
              <a:ext uri="{FF2B5EF4-FFF2-40B4-BE49-F238E27FC236}">
                <a16:creationId xmlns:a16="http://schemas.microsoft.com/office/drawing/2014/main" id="{9247ADD7-8594-4243-9BF6-826718E7A16C}"/>
              </a:ext>
            </a:extLst>
          </p:cNvPr>
          <p:cNvSpPr/>
          <p:nvPr/>
        </p:nvSpPr>
        <p:spPr>
          <a:xfrm>
            <a:off x="2888166" y="3047071"/>
            <a:ext cx="390287" cy="41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5" name="Arrow: Down 34">
            <a:extLst>
              <a:ext uri="{FF2B5EF4-FFF2-40B4-BE49-F238E27FC236}">
                <a16:creationId xmlns:a16="http://schemas.microsoft.com/office/drawing/2014/main" id="{0883D178-7AEF-4527-B60A-E7D0D37570C9}"/>
              </a:ext>
            </a:extLst>
          </p:cNvPr>
          <p:cNvSpPr/>
          <p:nvPr/>
        </p:nvSpPr>
        <p:spPr>
          <a:xfrm>
            <a:off x="2845422" y="4850782"/>
            <a:ext cx="390287" cy="41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6" name="Arrow: Down 35">
            <a:extLst>
              <a:ext uri="{FF2B5EF4-FFF2-40B4-BE49-F238E27FC236}">
                <a16:creationId xmlns:a16="http://schemas.microsoft.com/office/drawing/2014/main" id="{D2CEB37B-3991-484F-998A-17272A76B5CA}"/>
              </a:ext>
            </a:extLst>
          </p:cNvPr>
          <p:cNvSpPr/>
          <p:nvPr/>
        </p:nvSpPr>
        <p:spPr>
          <a:xfrm rot="16200000">
            <a:off x="4604468" y="5605657"/>
            <a:ext cx="390287" cy="41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7" name="TextBox 36">
            <a:extLst>
              <a:ext uri="{FF2B5EF4-FFF2-40B4-BE49-F238E27FC236}">
                <a16:creationId xmlns:a16="http://schemas.microsoft.com/office/drawing/2014/main" id="{57D196A5-879C-4D6F-869B-1FD55F4B0829}"/>
              </a:ext>
            </a:extLst>
          </p:cNvPr>
          <p:cNvSpPr txBox="1"/>
          <p:nvPr/>
        </p:nvSpPr>
        <p:spPr>
          <a:xfrm>
            <a:off x="6885189" y="3823792"/>
            <a:ext cx="401440" cy="430887"/>
          </a:xfrm>
          <a:prstGeom prst="rect">
            <a:avLst/>
          </a:prstGeom>
          <a:noFill/>
        </p:spPr>
        <p:txBody>
          <a:bodyPr wrap="square" rtlCol="0">
            <a:spAutoFit/>
          </a:bodyPr>
          <a:lstStyle/>
          <a:p>
            <a:r>
              <a:rPr lang="en-MY" sz="2200" b="1" dirty="0">
                <a:solidFill>
                  <a:srgbClr val="FF0000"/>
                </a:solidFill>
              </a:rPr>
              <a:t>4</a:t>
            </a:r>
          </a:p>
        </p:txBody>
      </p:sp>
    </p:spTree>
    <p:extLst>
      <p:ext uri="{BB962C8B-B14F-4D97-AF65-F5344CB8AC3E}">
        <p14:creationId xmlns:p14="http://schemas.microsoft.com/office/powerpoint/2010/main" val="3511619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1. Installations</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normAutofit/>
          </a:bodyPr>
          <a:lstStyle/>
          <a:p>
            <a:r>
              <a:rPr lang="en-MY" dirty="0"/>
              <a:t>Installs required libraries:</a:t>
            </a:r>
          </a:p>
          <a:p>
            <a:pPr lvl="1"/>
            <a:r>
              <a:rPr lang="en-MY" sz="2800" b="1" dirty="0" err="1"/>
              <a:t>groq</a:t>
            </a:r>
            <a:r>
              <a:rPr lang="en-MY" sz="2800" dirty="0"/>
              <a:t>: For interacting with </a:t>
            </a:r>
            <a:r>
              <a:rPr lang="en-MY" sz="2800" dirty="0" err="1"/>
              <a:t>Groq's</a:t>
            </a:r>
            <a:r>
              <a:rPr lang="en-MY" sz="2800" dirty="0"/>
              <a:t> LLM API.</a:t>
            </a:r>
          </a:p>
          <a:p>
            <a:pPr lvl="1"/>
            <a:r>
              <a:rPr lang="en-MY" sz="2800" b="1" dirty="0" err="1"/>
              <a:t>langchain</a:t>
            </a:r>
            <a:r>
              <a:rPr lang="en-MY" sz="2800" b="1" dirty="0"/>
              <a:t>, </a:t>
            </a:r>
            <a:r>
              <a:rPr lang="en-MY" sz="2800" b="1" dirty="0" err="1"/>
              <a:t>faiss-cpu</a:t>
            </a:r>
            <a:r>
              <a:rPr lang="en-MY" sz="2800" b="1" dirty="0"/>
              <a:t>, </a:t>
            </a:r>
            <a:r>
              <a:rPr lang="en-MY" sz="2800" b="1" dirty="0" err="1"/>
              <a:t>openai</a:t>
            </a:r>
            <a:r>
              <a:rPr lang="en-MY" sz="2800" b="1" dirty="0"/>
              <a:t>, </a:t>
            </a:r>
            <a:r>
              <a:rPr lang="en-MY" sz="2800" b="1" dirty="0" err="1"/>
              <a:t>tiktoken</a:t>
            </a:r>
            <a:r>
              <a:rPr lang="en-MY" sz="2800" dirty="0"/>
              <a:t>: For building the </a:t>
            </a:r>
            <a:r>
              <a:rPr lang="en-MY" sz="2800" dirty="0" err="1"/>
              <a:t>LangChain</a:t>
            </a:r>
            <a:r>
              <a:rPr lang="en-MY" sz="2800" dirty="0"/>
              <a:t> agent and embeddings.</a:t>
            </a:r>
          </a:p>
          <a:p>
            <a:pPr lvl="1"/>
            <a:r>
              <a:rPr lang="en-MY" sz="2800" b="1" dirty="0" err="1"/>
              <a:t>pypdf</a:t>
            </a:r>
            <a:r>
              <a:rPr lang="en-MY" sz="2800" b="1" dirty="0"/>
              <a:t>, pdf2image, </a:t>
            </a:r>
            <a:r>
              <a:rPr lang="en-MY" sz="2800" b="1" dirty="0" err="1"/>
              <a:t>pytesseract</a:t>
            </a:r>
            <a:r>
              <a:rPr lang="en-MY" sz="2800" dirty="0"/>
              <a:t>: For handling PDFs and OCR (text extraction from images).</a:t>
            </a:r>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295614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2. Document Loading &amp; Processing</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normAutofit/>
          </a:bodyPr>
          <a:lstStyle/>
          <a:p>
            <a:r>
              <a:rPr lang="en-MY" dirty="0"/>
              <a:t>Loads text files and PDFs from /content/docs.</a:t>
            </a:r>
          </a:p>
          <a:p>
            <a:r>
              <a:rPr lang="en-MY" dirty="0"/>
              <a:t>Uses OCR (via </a:t>
            </a:r>
            <a:r>
              <a:rPr lang="en-MY" b="1" dirty="0" err="1">
                <a:latin typeface="Cambria Math" panose="02040503050406030204" pitchFamily="18" charset="0"/>
                <a:ea typeface="Cambria Math" panose="02040503050406030204" pitchFamily="18" charset="0"/>
              </a:rPr>
              <a:t>pytesseract</a:t>
            </a:r>
            <a:r>
              <a:rPr lang="en-MY" dirty="0"/>
              <a:t>) to extract text from image-based PDF pages.</a:t>
            </a:r>
          </a:p>
          <a:p>
            <a:r>
              <a:rPr lang="en-MY" dirty="0"/>
              <a:t>Splits documents into chunks using </a:t>
            </a:r>
            <a:r>
              <a:rPr lang="en-MY" b="1" dirty="0" err="1">
                <a:latin typeface="Cambria Math" panose="02040503050406030204" pitchFamily="18" charset="0"/>
                <a:ea typeface="Cambria Math" panose="02040503050406030204" pitchFamily="18" charset="0"/>
              </a:rPr>
              <a:t>RecursiveCharacterTextSplitter</a:t>
            </a:r>
            <a:r>
              <a:rPr lang="en-MY" dirty="0"/>
              <a:t>.</a:t>
            </a:r>
          </a:p>
          <a:p>
            <a:r>
              <a:rPr lang="en-MY" dirty="0"/>
              <a:t>Embeds documents using </a:t>
            </a:r>
            <a:r>
              <a:rPr lang="en-MY" b="1" dirty="0" err="1">
                <a:latin typeface="Cambria Math" panose="02040503050406030204" pitchFamily="18" charset="0"/>
                <a:ea typeface="Cambria Math" panose="02040503050406030204" pitchFamily="18" charset="0"/>
              </a:rPr>
              <a:t>HuggingFaceEmbeddings</a:t>
            </a:r>
            <a:r>
              <a:rPr lang="en-MY" dirty="0"/>
              <a:t> and stores them in a FAISS vector store for retrieval.</a:t>
            </a:r>
            <a:endParaRPr lang="en-MY" sz="2800"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881703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3. </a:t>
            </a:r>
            <a:r>
              <a:rPr lang="en-MY" b="1" dirty="0" err="1"/>
              <a:t>Groq</a:t>
            </a:r>
            <a:r>
              <a:rPr lang="en-MY" b="1" dirty="0"/>
              <a:t> LLM Setup</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normAutofit/>
          </a:bodyPr>
          <a:lstStyle/>
          <a:p>
            <a:r>
              <a:rPr lang="en-MY" dirty="0"/>
              <a:t>Lists available </a:t>
            </a:r>
            <a:r>
              <a:rPr lang="en-MY" dirty="0" err="1"/>
              <a:t>Groq</a:t>
            </a:r>
            <a:r>
              <a:rPr lang="en-MY" dirty="0"/>
              <a:t> models (e.g., </a:t>
            </a:r>
            <a:r>
              <a:rPr lang="en-MY" b="1" dirty="0">
                <a:latin typeface="Cambria Math" panose="02040503050406030204" pitchFamily="18" charset="0"/>
                <a:ea typeface="Cambria Math" panose="02040503050406030204" pitchFamily="18" charset="0"/>
              </a:rPr>
              <a:t>llama3-70b-8192</a:t>
            </a:r>
            <a:r>
              <a:rPr lang="en-MY" dirty="0"/>
              <a:t>, </a:t>
            </a:r>
            <a:r>
              <a:rPr lang="en-MY" b="1" dirty="0">
                <a:latin typeface="Cambria Math" panose="02040503050406030204" pitchFamily="18" charset="0"/>
                <a:ea typeface="Cambria Math" panose="02040503050406030204" pitchFamily="18" charset="0"/>
              </a:rPr>
              <a:t>llama-3.3-70b-versatile</a:t>
            </a:r>
            <a:r>
              <a:rPr lang="en-MY" dirty="0"/>
              <a:t>).</a:t>
            </a:r>
          </a:p>
          <a:p>
            <a:r>
              <a:rPr lang="en-MY" dirty="0"/>
              <a:t>Initializes </a:t>
            </a:r>
            <a:r>
              <a:rPr lang="en-MY" dirty="0" err="1"/>
              <a:t>ChatGroq</a:t>
            </a:r>
            <a:r>
              <a:rPr lang="en-MY" dirty="0"/>
              <a:t> with the chosen model (</a:t>
            </a:r>
            <a:r>
              <a:rPr lang="en-MY" b="1" dirty="0">
                <a:latin typeface="Cambria Math" panose="02040503050406030204" pitchFamily="18" charset="0"/>
                <a:ea typeface="Cambria Math" panose="02040503050406030204" pitchFamily="18" charset="0"/>
              </a:rPr>
              <a:t>llama-3.3-70b-versatile</a:t>
            </a:r>
            <a:r>
              <a:rPr lang="en-MY" dirty="0"/>
              <a:t>).</a:t>
            </a:r>
          </a:p>
          <a:p>
            <a:r>
              <a:rPr lang="en-MY" dirty="0"/>
              <a:t>Sets up a </a:t>
            </a:r>
            <a:r>
              <a:rPr lang="en-MY" b="1" dirty="0" err="1">
                <a:latin typeface="Cambria Math" panose="02040503050406030204" pitchFamily="18" charset="0"/>
                <a:ea typeface="Cambria Math" panose="02040503050406030204" pitchFamily="18" charset="0"/>
              </a:rPr>
              <a:t>ConversationalRetrievalChain</a:t>
            </a:r>
            <a:r>
              <a:rPr lang="en-MY" dirty="0"/>
              <a:t> for RAG (Retrieval-Augmented Generation) with memory.</a:t>
            </a:r>
            <a:endParaRPr lang="en-MY" sz="2800"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77266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58" name="標題 1">
            <a:extLst>
              <a:ext uri="{FF2B5EF4-FFF2-40B4-BE49-F238E27FC236}">
                <a16:creationId xmlns:a16="http://schemas.microsoft.com/office/drawing/2014/main" id="{6B234983-F3A4-4212-BEAE-16733D71A7A2}"/>
              </a:ext>
            </a:extLst>
          </p:cNvPr>
          <p:cNvSpPr txBox="1">
            <a:spLocks/>
          </p:cNvSpPr>
          <p:nvPr/>
        </p:nvSpPr>
        <p:spPr>
          <a:xfrm>
            <a:off x="1328298" y="2971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altLang="zh-TW" dirty="0"/>
              <a:t>How to Build an AI Agent? RL?</a:t>
            </a:r>
            <a:endParaRPr lang="zh-TW" altLang="en-US" dirty="0"/>
          </a:p>
        </p:txBody>
      </p:sp>
      <p:pic>
        <p:nvPicPr>
          <p:cNvPr id="59" name="Picture 2">
            <a:extLst>
              <a:ext uri="{FF2B5EF4-FFF2-40B4-BE49-F238E27FC236}">
                <a16:creationId xmlns:a16="http://schemas.microsoft.com/office/drawing/2014/main" id="{82706719-2756-4890-8675-3EE25F57B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42" y="30981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CE0DA784-1C67-42FA-9AFF-851D51EA4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559" y="3098164"/>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直線接點 6">
            <a:extLst>
              <a:ext uri="{FF2B5EF4-FFF2-40B4-BE49-F238E27FC236}">
                <a16:creationId xmlns:a16="http://schemas.microsoft.com/office/drawing/2014/main" id="{3227038E-9839-4B75-9996-0172C103FC5F}"/>
              </a:ext>
            </a:extLst>
          </p:cNvPr>
          <p:cNvCxnSpPr>
            <a:cxnSpLocks/>
          </p:cNvCxnSpPr>
          <p:nvPr/>
        </p:nvCxnSpPr>
        <p:spPr>
          <a:xfrm>
            <a:off x="3616960" y="5466080"/>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接點 10">
            <a:extLst>
              <a:ext uri="{FF2B5EF4-FFF2-40B4-BE49-F238E27FC236}">
                <a16:creationId xmlns:a16="http://schemas.microsoft.com/office/drawing/2014/main" id="{A1E0B891-E081-452F-998D-D3D32E80FDFB}"/>
              </a:ext>
            </a:extLst>
          </p:cNvPr>
          <p:cNvCxnSpPr>
            <a:cxnSpLocks/>
          </p:cNvCxnSpPr>
          <p:nvPr/>
        </p:nvCxnSpPr>
        <p:spPr>
          <a:xfrm>
            <a:off x="3596640" y="4384040"/>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12">
            <a:extLst>
              <a:ext uri="{FF2B5EF4-FFF2-40B4-BE49-F238E27FC236}">
                <a16:creationId xmlns:a16="http://schemas.microsoft.com/office/drawing/2014/main" id="{5858DA97-36C4-41CB-B174-D212CC00B1FA}"/>
              </a:ext>
            </a:extLst>
          </p:cNvPr>
          <p:cNvCxnSpPr>
            <a:cxnSpLocks/>
          </p:cNvCxnSpPr>
          <p:nvPr/>
        </p:nvCxnSpPr>
        <p:spPr>
          <a:xfrm flipV="1">
            <a:off x="8920480" y="4384040"/>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線接點 13">
            <a:extLst>
              <a:ext uri="{FF2B5EF4-FFF2-40B4-BE49-F238E27FC236}">
                <a16:creationId xmlns:a16="http://schemas.microsoft.com/office/drawing/2014/main" id="{73D94ABD-814D-4330-8AD6-647DD5AC4088}"/>
              </a:ext>
            </a:extLst>
          </p:cNvPr>
          <p:cNvCxnSpPr>
            <a:cxnSpLocks/>
          </p:cNvCxnSpPr>
          <p:nvPr/>
        </p:nvCxnSpPr>
        <p:spPr>
          <a:xfrm flipH="1">
            <a:off x="3616960" y="1757364"/>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14">
            <a:extLst>
              <a:ext uri="{FF2B5EF4-FFF2-40B4-BE49-F238E27FC236}">
                <a16:creationId xmlns:a16="http://schemas.microsoft.com/office/drawing/2014/main" id="{B894A85B-CBC1-4387-A3F8-2DCE196F7FBD}"/>
              </a:ext>
            </a:extLst>
          </p:cNvPr>
          <p:cNvCxnSpPr>
            <a:cxnSpLocks/>
          </p:cNvCxnSpPr>
          <p:nvPr/>
        </p:nvCxnSpPr>
        <p:spPr>
          <a:xfrm flipH="1" flipV="1">
            <a:off x="8920480" y="1757364"/>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15">
            <a:extLst>
              <a:ext uri="{FF2B5EF4-FFF2-40B4-BE49-F238E27FC236}">
                <a16:creationId xmlns:a16="http://schemas.microsoft.com/office/drawing/2014/main" id="{E7B2802C-75CC-408F-8DE4-0F308C5733BD}"/>
              </a:ext>
            </a:extLst>
          </p:cNvPr>
          <p:cNvCxnSpPr>
            <a:cxnSpLocks/>
          </p:cNvCxnSpPr>
          <p:nvPr/>
        </p:nvCxnSpPr>
        <p:spPr>
          <a:xfrm flipH="1">
            <a:off x="3596640" y="1757364"/>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文字方塊 17">
            <a:extLst>
              <a:ext uri="{FF2B5EF4-FFF2-40B4-BE49-F238E27FC236}">
                <a16:creationId xmlns:a16="http://schemas.microsoft.com/office/drawing/2014/main" id="{6A0A3100-057C-40EB-9343-0E7EBB366BA7}"/>
              </a:ext>
            </a:extLst>
          </p:cNvPr>
          <p:cNvSpPr txBox="1"/>
          <p:nvPr/>
        </p:nvSpPr>
        <p:spPr>
          <a:xfrm>
            <a:off x="1328298" y="2839404"/>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68" name="直線單箭頭接點 19">
            <a:extLst>
              <a:ext uri="{FF2B5EF4-FFF2-40B4-BE49-F238E27FC236}">
                <a16:creationId xmlns:a16="http://schemas.microsoft.com/office/drawing/2014/main" id="{9A173D0C-F66C-40E2-8B32-F0AE50567B4B}"/>
              </a:ext>
            </a:extLst>
          </p:cNvPr>
          <p:cNvCxnSpPr>
            <a:cxnSpLocks/>
          </p:cNvCxnSpPr>
          <p:nvPr/>
        </p:nvCxnSpPr>
        <p:spPr>
          <a:xfrm>
            <a:off x="2344298" y="3198168"/>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20">
            <a:extLst>
              <a:ext uri="{FF2B5EF4-FFF2-40B4-BE49-F238E27FC236}">
                <a16:creationId xmlns:a16="http://schemas.microsoft.com/office/drawing/2014/main" id="{5074B468-10A3-47EE-9ED4-51A534F2E833}"/>
              </a:ext>
            </a:extLst>
          </p:cNvPr>
          <p:cNvSpPr txBox="1"/>
          <p:nvPr/>
        </p:nvSpPr>
        <p:spPr>
          <a:xfrm>
            <a:off x="5273040" y="5235247"/>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70" name="直線接點 23">
            <a:extLst>
              <a:ext uri="{FF2B5EF4-FFF2-40B4-BE49-F238E27FC236}">
                <a16:creationId xmlns:a16="http://schemas.microsoft.com/office/drawing/2014/main" id="{2C1CF4C9-026E-44A7-9721-304297134844}"/>
              </a:ext>
            </a:extLst>
          </p:cNvPr>
          <p:cNvCxnSpPr>
            <a:cxnSpLocks/>
          </p:cNvCxnSpPr>
          <p:nvPr/>
        </p:nvCxnSpPr>
        <p:spPr>
          <a:xfrm flipH="1">
            <a:off x="6873159" y="5466079"/>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文字方塊 5">
            <a:extLst>
              <a:ext uri="{FF2B5EF4-FFF2-40B4-BE49-F238E27FC236}">
                <a16:creationId xmlns:a16="http://schemas.microsoft.com/office/drawing/2014/main" id="{CFB48C74-7B7F-4BA1-9539-881E0EDE4EDB}"/>
              </a:ext>
            </a:extLst>
          </p:cNvPr>
          <p:cNvSpPr txBox="1"/>
          <p:nvPr/>
        </p:nvSpPr>
        <p:spPr>
          <a:xfrm>
            <a:off x="4896485" y="4869804"/>
            <a:ext cx="2724150" cy="461665"/>
          </a:xfrm>
          <a:prstGeom prst="rect">
            <a:avLst/>
          </a:prstGeom>
          <a:noFill/>
        </p:spPr>
        <p:txBody>
          <a:bodyPr wrap="square" rtlCol="0">
            <a:spAutoFit/>
          </a:bodyPr>
          <a:lstStyle/>
          <a:p>
            <a:pPr algn="ctr"/>
            <a:r>
              <a:rPr lang="en-US" altLang="zh-TW" sz="2400" dirty="0"/>
              <a:t>“5-5”</a:t>
            </a:r>
            <a:endParaRPr lang="zh-TW" altLang="en-US" sz="2400" dirty="0"/>
          </a:p>
        </p:txBody>
      </p:sp>
      <p:pic>
        <p:nvPicPr>
          <p:cNvPr id="73" name="圖片 7">
            <a:extLst>
              <a:ext uri="{FF2B5EF4-FFF2-40B4-BE49-F238E27FC236}">
                <a16:creationId xmlns:a16="http://schemas.microsoft.com/office/drawing/2014/main" id="{8228DCF7-E544-4D80-9AA7-36B1DF007913}"/>
              </a:ext>
            </a:extLst>
          </p:cNvPr>
          <p:cNvPicPr>
            <a:picLocks noChangeAspect="1"/>
          </p:cNvPicPr>
          <p:nvPr/>
        </p:nvPicPr>
        <p:blipFill>
          <a:blip r:embed="rId5"/>
          <a:stretch>
            <a:fillRect/>
          </a:stretch>
        </p:blipFill>
        <p:spPr>
          <a:xfrm>
            <a:off x="9103433" y="2946203"/>
            <a:ext cx="1969225" cy="1580611"/>
          </a:xfrm>
          <a:prstGeom prst="rect">
            <a:avLst/>
          </a:prstGeom>
        </p:spPr>
      </p:pic>
      <p:pic>
        <p:nvPicPr>
          <p:cNvPr id="74" name="Picture 2">
            <a:extLst>
              <a:ext uri="{FF2B5EF4-FFF2-40B4-BE49-F238E27FC236}">
                <a16:creationId xmlns:a16="http://schemas.microsoft.com/office/drawing/2014/main" id="{7A2B7823-FC70-407A-8AD2-E363931CD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1528" y="2038359"/>
            <a:ext cx="1172381" cy="1172381"/>
          </a:xfrm>
          <a:prstGeom prst="rect">
            <a:avLst/>
          </a:prstGeom>
          <a:noFill/>
          <a:extLst>
            <a:ext uri="{909E8E84-426E-40DD-AFC4-6F175D3DCCD1}">
              <a14:hiddenFill xmlns:a14="http://schemas.microsoft.com/office/drawing/2010/main">
                <a:solidFill>
                  <a:srgbClr val="FFFFFF"/>
                </a:solidFill>
              </a14:hiddenFill>
            </a:ext>
          </a:extLst>
        </p:spPr>
      </p:pic>
      <p:sp>
        <p:nvSpPr>
          <p:cNvPr id="75" name="文字方塊 8">
            <a:extLst>
              <a:ext uri="{FF2B5EF4-FFF2-40B4-BE49-F238E27FC236}">
                <a16:creationId xmlns:a16="http://schemas.microsoft.com/office/drawing/2014/main" id="{31F57551-A4A4-47E8-BBCD-F6ABE5B89160}"/>
              </a:ext>
            </a:extLst>
          </p:cNvPr>
          <p:cNvSpPr txBox="1"/>
          <p:nvPr/>
        </p:nvSpPr>
        <p:spPr>
          <a:xfrm>
            <a:off x="5245674" y="1499460"/>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76" name="直線接點 16">
            <a:extLst>
              <a:ext uri="{FF2B5EF4-FFF2-40B4-BE49-F238E27FC236}">
                <a16:creationId xmlns:a16="http://schemas.microsoft.com/office/drawing/2014/main" id="{AB7A9008-EA13-4046-ABA1-A9606BB88B3F}"/>
              </a:ext>
            </a:extLst>
          </p:cNvPr>
          <p:cNvCxnSpPr>
            <a:cxnSpLocks/>
          </p:cNvCxnSpPr>
          <p:nvPr/>
        </p:nvCxnSpPr>
        <p:spPr>
          <a:xfrm flipH="1">
            <a:off x="7121464" y="1757363"/>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字方塊 18">
            <a:extLst>
              <a:ext uri="{FF2B5EF4-FFF2-40B4-BE49-F238E27FC236}">
                <a16:creationId xmlns:a16="http://schemas.microsoft.com/office/drawing/2014/main" id="{8DD00750-4327-4FBF-BAB1-9705D0174B51}"/>
              </a:ext>
            </a:extLst>
          </p:cNvPr>
          <p:cNvSpPr txBox="1"/>
          <p:nvPr/>
        </p:nvSpPr>
        <p:spPr>
          <a:xfrm>
            <a:off x="562610" y="5929618"/>
            <a:ext cx="11391900" cy="461665"/>
          </a:xfrm>
          <a:prstGeom prst="rect">
            <a:avLst/>
          </a:prstGeom>
          <a:noFill/>
        </p:spPr>
        <p:txBody>
          <a:bodyPr wrap="square" rtlCol="0">
            <a:spAutoFit/>
          </a:bodyPr>
          <a:lstStyle/>
          <a:p>
            <a:pPr algn="ctr"/>
            <a:r>
              <a:rPr lang="en-US" sz="2400" b="1" dirty="0"/>
              <a:t>Limitation: </a:t>
            </a:r>
            <a:r>
              <a:rPr lang="en-US" sz="2400" dirty="0"/>
              <a:t>Requires training a model with RL for each task</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單箭頭接點 11">
            <a:extLst>
              <a:ext uri="{FF2B5EF4-FFF2-40B4-BE49-F238E27FC236}">
                <a16:creationId xmlns:a16="http://schemas.microsoft.com/office/drawing/2014/main" id="{7AA100F2-521E-4E09-B022-F66DBBE2A426}"/>
              </a:ext>
            </a:extLst>
          </p:cNvPr>
          <p:cNvCxnSpPr>
            <a:cxnSpLocks/>
          </p:cNvCxnSpPr>
          <p:nvPr/>
        </p:nvCxnSpPr>
        <p:spPr>
          <a:xfrm flipV="1">
            <a:off x="2448572" y="4188732"/>
            <a:ext cx="602119" cy="39061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文字方塊 21">
            <a:extLst>
              <a:ext uri="{FF2B5EF4-FFF2-40B4-BE49-F238E27FC236}">
                <a16:creationId xmlns:a16="http://schemas.microsoft.com/office/drawing/2014/main" id="{DCAC3038-1E35-4E60-A00A-19BB35FEACCD}"/>
              </a:ext>
            </a:extLst>
          </p:cNvPr>
          <p:cNvSpPr txBox="1"/>
          <p:nvPr/>
        </p:nvSpPr>
        <p:spPr>
          <a:xfrm>
            <a:off x="821361" y="4657742"/>
            <a:ext cx="2705975" cy="830997"/>
          </a:xfrm>
          <a:prstGeom prst="rect">
            <a:avLst/>
          </a:prstGeom>
          <a:noFill/>
        </p:spPr>
        <p:txBody>
          <a:bodyPr wrap="square" rtlCol="0">
            <a:spAutoFit/>
          </a:bodyPr>
          <a:lstStyle/>
          <a:p>
            <a:r>
              <a:rPr lang="en-US" altLang="zh-TW" sz="2400" dirty="0"/>
              <a:t>RL:</a:t>
            </a:r>
            <a:r>
              <a:rPr lang="zh-TW" altLang="en-US" sz="2400" dirty="0"/>
              <a:t> </a:t>
            </a:r>
            <a:r>
              <a:rPr lang="en-US" altLang="zh-TW" sz="2400" dirty="0"/>
              <a:t>Learn to Maximize Reward </a:t>
            </a:r>
            <a:endParaRPr lang="zh-TW" altLang="en-US" sz="2400" dirty="0"/>
          </a:p>
        </p:txBody>
      </p:sp>
      <p:cxnSp>
        <p:nvCxnSpPr>
          <p:cNvPr id="25" name="直線接點 22">
            <a:extLst>
              <a:ext uri="{FF2B5EF4-FFF2-40B4-BE49-F238E27FC236}">
                <a16:creationId xmlns:a16="http://schemas.microsoft.com/office/drawing/2014/main" id="{755E7AF7-4057-4FB1-8AFB-7CB143F7029D}"/>
              </a:ext>
            </a:extLst>
          </p:cNvPr>
          <p:cNvCxnSpPr>
            <a:cxnSpLocks/>
          </p:cNvCxnSpPr>
          <p:nvPr/>
        </p:nvCxnSpPr>
        <p:spPr>
          <a:xfrm flipH="1">
            <a:off x="4490044" y="3736508"/>
            <a:ext cx="3663356"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6">
            <a:extLst>
              <a:ext uri="{FF2B5EF4-FFF2-40B4-BE49-F238E27FC236}">
                <a16:creationId xmlns:a16="http://schemas.microsoft.com/office/drawing/2014/main" id="{63603F2E-7691-4C53-89ED-2A790F2EE8D5}"/>
              </a:ext>
            </a:extLst>
          </p:cNvPr>
          <p:cNvSpPr txBox="1"/>
          <p:nvPr/>
        </p:nvSpPr>
        <p:spPr>
          <a:xfrm>
            <a:off x="5149757" y="3784787"/>
            <a:ext cx="1971040" cy="461665"/>
          </a:xfrm>
          <a:prstGeom prst="rect">
            <a:avLst/>
          </a:prstGeom>
          <a:noFill/>
        </p:spPr>
        <p:txBody>
          <a:bodyPr wrap="square" rtlCol="0">
            <a:spAutoFit/>
          </a:bodyPr>
          <a:lstStyle/>
          <a:p>
            <a:pPr algn="ctr"/>
            <a:r>
              <a:rPr lang="en-US" altLang="zh-TW" sz="2400" dirty="0"/>
              <a:t>Reward</a:t>
            </a:r>
            <a:endParaRPr lang="zh-TW" altLang="en-US" sz="2400" dirty="0"/>
          </a:p>
        </p:txBody>
      </p:sp>
      <p:sp>
        <p:nvSpPr>
          <p:cNvPr id="27" name="文字方塊 2">
            <a:extLst>
              <a:ext uri="{FF2B5EF4-FFF2-40B4-BE49-F238E27FC236}">
                <a16:creationId xmlns:a16="http://schemas.microsoft.com/office/drawing/2014/main" id="{7E375F94-2F22-44E1-88C0-E40393B17236}"/>
              </a:ext>
            </a:extLst>
          </p:cNvPr>
          <p:cNvSpPr txBox="1"/>
          <p:nvPr/>
        </p:nvSpPr>
        <p:spPr>
          <a:xfrm>
            <a:off x="825367" y="3275112"/>
            <a:ext cx="1552778" cy="769441"/>
          </a:xfrm>
          <a:prstGeom prst="rect">
            <a:avLst/>
          </a:prstGeom>
          <a:noFill/>
        </p:spPr>
        <p:txBody>
          <a:bodyPr wrap="square" rtlCol="0">
            <a:spAutoFit/>
          </a:bodyPr>
          <a:lstStyle/>
          <a:p>
            <a:pPr algn="r"/>
            <a:r>
              <a:rPr lang="en-MY" altLang="zh-TW" sz="2200" i="1" dirty="0">
                <a:latin typeface="微軟正黑體" panose="020B0604030504040204" pitchFamily="34" charset="-120"/>
                <a:ea typeface="微軟正黑體" panose="020B0604030504040204" pitchFamily="34" charset="-120"/>
              </a:rPr>
              <a:t>“Win the chess”</a:t>
            </a:r>
            <a:endParaRPr lang="zh-TW" altLang="en-US" sz="2200" i="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1475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4. Tools</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normAutofit/>
          </a:bodyPr>
          <a:lstStyle/>
          <a:p>
            <a:pPr marL="0" indent="0">
              <a:buNone/>
            </a:pPr>
            <a:r>
              <a:rPr lang="en-MY" dirty="0"/>
              <a:t>Defines 5 tools for the agent:</a:t>
            </a:r>
          </a:p>
          <a:p>
            <a:r>
              <a:rPr lang="en-MY" b="1" dirty="0" err="1">
                <a:latin typeface="Cambria Math" panose="02040503050406030204" pitchFamily="18" charset="0"/>
                <a:ea typeface="Cambria Math" panose="02040503050406030204" pitchFamily="18" charset="0"/>
              </a:rPr>
              <a:t>math_tool</a:t>
            </a:r>
            <a:r>
              <a:rPr lang="en-MY" dirty="0"/>
              <a:t>: Solves simple math expressions.</a:t>
            </a:r>
          </a:p>
          <a:p>
            <a:r>
              <a:rPr lang="en-MY" b="1" dirty="0" err="1">
                <a:latin typeface="Cambria Math" panose="02040503050406030204" pitchFamily="18" charset="0"/>
                <a:ea typeface="Cambria Math" panose="02040503050406030204" pitchFamily="18" charset="0"/>
              </a:rPr>
              <a:t>reminder_tool</a:t>
            </a:r>
            <a:r>
              <a:rPr lang="en-MY" dirty="0"/>
              <a:t>: Stores reminders in memory.</a:t>
            </a:r>
          </a:p>
          <a:p>
            <a:r>
              <a:rPr lang="en-MY" b="1" dirty="0" err="1">
                <a:latin typeface="Cambria Math" panose="02040503050406030204" pitchFamily="18" charset="0"/>
                <a:ea typeface="Cambria Math" panose="02040503050406030204" pitchFamily="18" charset="0"/>
              </a:rPr>
              <a:t>fun_fact_tool</a:t>
            </a:r>
            <a:r>
              <a:rPr lang="en-MY" dirty="0"/>
              <a:t>: Returns random fun facts about Malaysia.</a:t>
            </a:r>
          </a:p>
          <a:p>
            <a:r>
              <a:rPr lang="en-MY" b="1" dirty="0" err="1">
                <a:latin typeface="Cambria Math" panose="02040503050406030204" pitchFamily="18" charset="0"/>
                <a:ea typeface="Cambria Math" panose="02040503050406030204" pitchFamily="18" charset="0"/>
              </a:rPr>
              <a:t>website_summarizer</a:t>
            </a:r>
            <a:r>
              <a:rPr lang="en-MY" dirty="0"/>
              <a:t>: Summarizes webpage content.</a:t>
            </a:r>
          </a:p>
          <a:p>
            <a:r>
              <a:rPr lang="en-MY" b="1" dirty="0" err="1">
                <a:latin typeface="Cambria Math" panose="02040503050406030204" pitchFamily="18" charset="0"/>
                <a:ea typeface="Cambria Math" panose="02040503050406030204" pitchFamily="18" charset="0"/>
              </a:rPr>
              <a:t>rag_tool</a:t>
            </a:r>
            <a:r>
              <a:rPr lang="en-MY" dirty="0"/>
              <a:t>: Answers questions using the loaded documents (RAG).</a:t>
            </a:r>
            <a:endParaRPr lang="en-MY" sz="2800"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340514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5. Agent Initialization</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normAutofit/>
          </a:bodyPr>
          <a:lstStyle/>
          <a:p>
            <a:r>
              <a:rPr lang="en-US" dirty="0"/>
              <a:t>Combines the tools and LLM into a </a:t>
            </a:r>
            <a:r>
              <a:rPr lang="en-US" b="1" dirty="0">
                <a:latin typeface="Cambria Math" panose="02040503050406030204" pitchFamily="18" charset="0"/>
                <a:ea typeface="Cambria Math" panose="02040503050406030204" pitchFamily="18" charset="0"/>
              </a:rPr>
              <a:t>STRUCTURED_CHAT_ZERO_SHOT_REACT_DESCRIPTION</a:t>
            </a:r>
            <a:r>
              <a:rPr lang="en-US" dirty="0"/>
              <a:t> agent.</a:t>
            </a:r>
          </a:p>
          <a:p>
            <a:r>
              <a:rPr lang="en-US" dirty="0"/>
              <a:t>The agent dynamically selects tools based on user input.</a:t>
            </a:r>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086357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6. Interaction Loop</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3112606"/>
          </a:xfrm>
        </p:spPr>
        <p:txBody>
          <a:bodyPr>
            <a:normAutofit/>
          </a:bodyPr>
          <a:lstStyle/>
          <a:p>
            <a:r>
              <a:rPr lang="en-US" dirty="0"/>
              <a:t>A </a:t>
            </a:r>
            <a:r>
              <a:rPr lang="en-US" b="1" dirty="0"/>
              <a:t>main() </a:t>
            </a:r>
            <a:r>
              <a:rPr lang="en-US" dirty="0"/>
              <a:t>function allows users to chat with the agent.</a:t>
            </a:r>
          </a:p>
          <a:p>
            <a:r>
              <a:rPr lang="en-US" dirty="0"/>
              <a:t>Example queries:</a:t>
            </a:r>
          </a:p>
          <a:p>
            <a:pPr lvl="1"/>
            <a:r>
              <a:rPr lang="en-US" dirty="0"/>
              <a:t>"What is FF-CLIP?" → Uses RAG to answer from documents.</a:t>
            </a:r>
          </a:p>
          <a:p>
            <a:pPr lvl="1"/>
            <a:r>
              <a:rPr lang="en-US" dirty="0"/>
              <a:t>"1+6" → Uses the math tool.</a:t>
            </a:r>
          </a:p>
          <a:p>
            <a:pPr lvl="1"/>
            <a:r>
              <a:rPr lang="en-US" dirty="0"/>
              <a:t>"Remind me to buy milk" → Stores a reminder.</a:t>
            </a:r>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4" name="Rectangle 3">
            <a:extLst>
              <a:ext uri="{FF2B5EF4-FFF2-40B4-BE49-F238E27FC236}">
                <a16:creationId xmlns:a16="http://schemas.microsoft.com/office/drawing/2014/main" id="{550FA05E-74AD-41C0-A145-2A29990343A8}"/>
              </a:ext>
            </a:extLst>
          </p:cNvPr>
          <p:cNvSpPr/>
          <p:nvPr/>
        </p:nvSpPr>
        <p:spPr>
          <a:xfrm>
            <a:off x="1103444" y="5454057"/>
            <a:ext cx="9467912" cy="769441"/>
          </a:xfrm>
          <a:prstGeom prst="rect">
            <a:avLst/>
          </a:prstGeom>
        </p:spPr>
        <p:txBody>
          <a:bodyPr wrap="square">
            <a:spAutoFit/>
          </a:bodyPr>
          <a:lstStyle/>
          <a:p>
            <a:pPr algn="ctr"/>
            <a:r>
              <a:rPr lang="en-US" sz="2200" dirty="0">
                <a:latin typeface="Aptos (Body)"/>
              </a:rPr>
              <a:t>This notebook is a robust template for building </a:t>
            </a:r>
            <a:r>
              <a:rPr lang="en-US" sz="2200" b="1" dirty="0">
                <a:latin typeface="Aptos (Body)"/>
              </a:rPr>
              <a:t>custom LLM agents with </a:t>
            </a:r>
            <a:r>
              <a:rPr lang="en-US" sz="2200" b="1" dirty="0" err="1">
                <a:latin typeface="Aptos (Body)"/>
              </a:rPr>
              <a:t>Groq</a:t>
            </a:r>
            <a:r>
              <a:rPr lang="en-US" sz="2200" b="1" dirty="0">
                <a:latin typeface="Aptos (Body)"/>
              </a:rPr>
              <a:t> and </a:t>
            </a:r>
            <a:r>
              <a:rPr lang="en-US" sz="2200" b="1" dirty="0" err="1">
                <a:latin typeface="Aptos (Body)"/>
              </a:rPr>
              <a:t>LangChain</a:t>
            </a:r>
            <a:r>
              <a:rPr lang="en-US" sz="2200" dirty="0">
                <a:latin typeface="Aptos (Body)"/>
              </a:rPr>
              <a:t>, adaptable to various use cases (e.g., QA, task automation).</a:t>
            </a:r>
            <a:endParaRPr lang="en-MY" sz="2200" dirty="0">
              <a:latin typeface="Aptos (Body)"/>
            </a:endParaRPr>
          </a:p>
        </p:txBody>
      </p:sp>
    </p:spTree>
    <p:extLst>
      <p:ext uri="{BB962C8B-B14F-4D97-AF65-F5344CB8AC3E}">
        <p14:creationId xmlns:p14="http://schemas.microsoft.com/office/powerpoint/2010/main" val="891177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4" name="Rectangle 3">
            <a:extLst>
              <a:ext uri="{FF2B5EF4-FFF2-40B4-BE49-F238E27FC236}">
                <a16:creationId xmlns:a16="http://schemas.microsoft.com/office/drawing/2014/main" id="{550FA05E-74AD-41C0-A145-2A29990343A8}"/>
              </a:ext>
            </a:extLst>
          </p:cNvPr>
          <p:cNvSpPr/>
          <p:nvPr/>
        </p:nvSpPr>
        <p:spPr>
          <a:xfrm>
            <a:off x="1361246" y="2960649"/>
            <a:ext cx="9469507" cy="707886"/>
          </a:xfrm>
          <a:prstGeom prst="rect">
            <a:avLst/>
          </a:prstGeom>
        </p:spPr>
        <p:txBody>
          <a:bodyPr wrap="square">
            <a:spAutoFit/>
          </a:bodyPr>
          <a:lstStyle/>
          <a:p>
            <a:pPr algn="ctr"/>
            <a:r>
              <a:rPr lang="en-US" sz="4000" b="1" dirty="0"/>
              <a:t>Thank you </a:t>
            </a:r>
            <a:r>
              <a:rPr lang="en-US" sz="4000" b="1" dirty="0">
                <a:sym typeface="Wingdings" panose="05000000000000000000" pitchFamily="2" charset="2"/>
              </a:rPr>
              <a:t></a:t>
            </a:r>
            <a:r>
              <a:rPr lang="en-US" sz="4000" b="1" dirty="0"/>
              <a:t> </a:t>
            </a:r>
            <a:endParaRPr lang="en-MY" sz="4000" b="1" dirty="0">
              <a:latin typeface="Aptos (Body)"/>
            </a:endParaRPr>
          </a:p>
        </p:txBody>
      </p:sp>
    </p:spTree>
    <p:extLst>
      <p:ext uri="{BB962C8B-B14F-4D97-AF65-F5344CB8AC3E}">
        <p14:creationId xmlns:p14="http://schemas.microsoft.com/office/powerpoint/2010/main" val="239795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58" name="標題 1">
            <a:extLst>
              <a:ext uri="{FF2B5EF4-FFF2-40B4-BE49-F238E27FC236}">
                <a16:creationId xmlns:a16="http://schemas.microsoft.com/office/drawing/2014/main" id="{6B234983-F3A4-4212-BEAE-16733D71A7A2}"/>
              </a:ext>
            </a:extLst>
          </p:cNvPr>
          <p:cNvSpPr txBox="1">
            <a:spLocks/>
          </p:cNvSpPr>
          <p:nvPr/>
        </p:nvSpPr>
        <p:spPr>
          <a:xfrm>
            <a:off x="1235830" y="1122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altLang="zh-TW" sz="4000" dirty="0"/>
              <a:t>How to Build an AI Agent? Straight Away Use LLM!</a:t>
            </a:r>
            <a:endParaRPr lang="zh-TW" altLang="en-US" sz="4000" dirty="0"/>
          </a:p>
        </p:txBody>
      </p:sp>
      <p:pic>
        <p:nvPicPr>
          <p:cNvPr id="59" name="Picture 2">
            <a:extLst>
              <a:ext uri="{FF2B5EF4-FFF2-40B4-BE49-F238E27FC236}">
                <a16:creationId xmlns:a16="http://schemas.microsoft.com/office/drawing/2014/main" id="{82706719-2756-4890-8675-3EE25F57B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768" y="3365291"/>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CE0DA784-1C67-42FA-9AFF-851D51EA4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285" y="3365292"/>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直線接點 6">
            <a:extLst>
              <a:ext uri="{FF2B5EF4-FFF2-40B4-BE49-F238E27FC236}">
                <a16:creationId xmlns:a16="http://schemas.microsoft.com/office/drawing/2014/main" id="{3227038E-9839-4B75-9996-0172C103FC5F}"/>
              </a:ext>
            </a:extLst>
          </p:cNvPr>
          <p:cNvCxnSpPr>
            <a:cxnSpLocks/>
          </p:cNvCxnSpPr>
          <p:nvPr/>
        </p:nvCxnSpPr>
        <p:spPr>
          <a:xfrm>
            <a:off x="3606686" y="5733208"/>
            <a:ext cx="2021840"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接點 10">
            <a:extLst>
              <a:ext uri="{FF2B5EF4-FFF2-40B4-BE49-F238E27FC236}">
                <a16:creationId xmlns:a16="http://schemas.microsoft.com/office/drawing/2014/main" id="{A1E0B891-E081-452F-998D-D3D32E80FDFB}"/>
              </a:ext>
            </a:extLst>
          </p:cNvPr>
          <p:cNvCxnSpPr>
            <a:cxnSpLocks/>
          </p:cNvCxnSpPr>
          <p:nvPr/>
        </p:nvCxnSpPr>
        <p:spPr>
          <a:xfrm>
            <a:off x="3586366" y="4651168"/>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12">
            <a:extLst>
              <a:ext uri="{FF2B5EF4-FFF2-40B4-BE49-F238E27FC236}">
                <a16:creationId xmlns:a16="http://schemas.microsoft.com/office/drawing/2014/main" id="{5858DA97-36C4-41CB-B174-D212CC00B1FA}"/>
              </a:ext>
            </a:extLst>
          </p:cNvPr>
          <p:cNvCxnSpPr>
            <a:cxnSpLocks/>
          </p:cNvCxnSpPr>
          <p:nvPr/>
        </p:nvCxnSpPr>
        <p:spPr>
          <a:xfrm flipV="1">
            <a:off x="8910206" y="4651168"/>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線接點 13">
            <a:extLst>
              <a:ext uri="{FF2B5EF4-FFF2-40B4-BE49-F238E27FC236}">
                <a16:creationId xmlns:a16="http://schemas.microsoft.com/office/drawing/2014/main" id="{73D94ABD-814D-4330-8AD6-647DD5AC4088}"/>
              </a:ext>
            </a:extLst>
          </p:cNvPr>
          <p:cNvCxnSpPr>
            <a:cxnSpLocks/>
          </p:cNvCxnSpPr>
          <p:nvPr/>
        </p:nvCxnSpPr>
        <p:spPr>
          <a:xfrm flipH="1">
            <a:off x="3606686" y="2024492"/>
            <a:ext cx="174616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14">
            <a:extLst>
              <a:ext uri="{FF2B5EF4-FFF2-40B4-BE49-F238E27FC236}">
                <a16:creationId xmlns:a16="http://schemas.microsoft.com/office/drawing/2014/main" id="{B894A85B-CBC1-4387-A3F8-2DCE196F7FBD}"/>
              </a:ext>
            </a:extLst>
          </p:cNvPr>
          <p:cNvCxnSpPr>
            <a:cxnSpLocks/>
          </p:cNvCxnSpPr>
          <p:nvPr/>
        </p:nvCxnSpPr>
        <p:spPr>
          <a:xfrm flipH="1" flipV="1">
            <a:off x="8910206" y="2024492"/>
            <a:ext cx="0" cy="10820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15">
            <a:extLst>
              <a:ext uri="{FF2B5EF4-FFF2-40B4-BE49-F238E27FC236}">
                <a16:creationId xmlns:a16="http://schemas.microsoft.com/office/drawing/2014/main" id="{E7B2802C-75CC-408F-8DE4-0F308C5733BD}"/>
              </a:ext>
            </a:extLst>
          </p:cNvPr>
          <p:cNvCxnSpPr>
            <a:cxnSpLocks/>
          </p:cNvCxnSpPr>
          <p:nvPr/>
        </p:nvCxnSpPr>
        <p:spPr>
          <a:xfrm flipH="1">
            <a:off x="3586366" y="2024492"/>
            <a:ext cx="0" cy="108204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文字方塊 17">
            <a:extLst>
              <a:ext uri="{FF2B5EF4-FFF2-40B4-BE49-F238E27FC236}">
                <a16:creationId xmlns:a16="http://schemas.microsoft.com/office/drawing/2014/main" id="{6A0A3100-057C-40EB-9343-0E7EBB366BA7}"/>
              </a:ext>
            </a:extLst>
          </p:cNvPr>
          <p:cNvSpPr txBox="1"/>
          <p:nvPr/>
        </p:nvSpPr>
        <p:spPr>
          <a:xfrm>
            <a:off x="1318024" y="3106532"/>
            <a:ext cx="1016000" cy="461665"/>
          </a:xfrm>
          <a:prstGeom prst="rect">
            <a:avLst/>
          </a:prstGeom>
          <a:noFill/>
        </p:spPr>
        <p:txBody>
          <a:bodyPr wrap="square" rtlCol="0">
            <a:spAutoFit/>
          </a:bodyPr>
          <a:lstStyle/>
          <a:p>
            <a:pPr algn="r"/>
            <a:r>
              <a:rPr lang="en-US" altLang="zh-TW" sz="2400" dirty="0"/>
              <a:t>Goal</a:t>
            </a:r>
            <a:endParaRPr lang="zh-TW" altLang="en-US" sz="2400" dirty="0"/>
          </a:p>
        </p:txBody>
      </p:sp>
      <p:cxnSp>
        <p:nvCxnSpPr>
          <p:cNvPr id="68" name="直線單箭頭接點 19">
            <a:extLst>
              <a:ext uri="{FF2B5EF4-FFF2-40B4-BE49-F238E27FC236}">
                <a16:creationId xmlns:a16="http://schemas.microsoft.com/office/drawing/2014/main" id="{9A173D0C-F66C-40E2-8B32-F0AE50567B4B}"/>
              </a:ext>
            </a:extLst>
          </p:cNvPr>
          <p:cNvCxnSpPr>
            <a:cxnSpLocks/>
          </p:cNvCxnSpPr>
          <p:nvPr/>
        </p:nvCxnSpPr>
        <p:spPr>
          <a:xfrm>
            <a:off x="2334024" y="3465296"/>
            <a:ext cx="503002" cy="2308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20">
            <a:extLst>
              <a:ext uri="{FF2B5EF4-FFF2-40B4-BE49-F238E27FC236}">
                <a16:creationId xmlns:a16="http://schemas.microsoft.com/office/drawing/2014/main" id="{5074B468-10A3-47EE-9ED4-51A534F2E833}"/>
              </a:ext>
            </a:extLst>
          </p:cNvPr>
          <p:cNvSpPr txBox="1"/>
          <p:nvPr/>
        </p:nvSpPr>
        <p:spPr>
          <a:xfrm>
            <a:off x="5262766" y="5502375"/>
            <a:ext cx="1971040" cy="461665"/>
          </a:xfrm>
          <a:prstGeom prst="rect">
            <a:avLst/>
          </a:prstGeom>
          <a:noFill/>
        </p:spPr>
        <p:txBody>
          <a:bodyPr wrap="square" rtlCol="0">
            <a:spAutoFit/>
          </a:bodyPr>
          <a:lstStyle/>
          <a:p>
            <a:pPr algn="ctr"/>
            <a:r>
              <a:rPr lang="en-US" altLang="zh-TW" sz="2400" dirty="0"/>
              <a:t>Action</a:t>
            </a:r>
            <a:endParaRPr lang="zh-TW" altLang="en-US" sz="2400" dirty="0"/>
          </a:p>
        </p:txBody>
      </p:sp>
      <p:cxnSp>
        <p:nvCxnSpPr>
          <p:cNvPr id="70" name="直線接點 23">
            <a:extLst>
              <a:ext uri="{FF2B5EF4-FFF2-40B4-BE49-F238E27FC236}">
                <a16:creationId xmlns:a16="http://schemas.microsoft.com/office/drawing/2014/main" id="{2C1CF4C9-026E-44A7-9721-304297134844}"/>
              </a:ext>
            </a:extLst>
          </p:cNvPr>
          <p:cNvCxnSpPr>
            <a:cxnSpLocks/>
          </p:cNvCxnSpPr>
          <p:nvPr/>
        </p:nvCxnSpPr>
        <p:spPr>
          <a:xfrm flipH="1">
            <a:off x="6862885" y="5733207"/>
            <a:ext cx="20270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文字方塊 5">
            <a:extLst>
              <a:ext uri="{FF2B5EF4-FFF2-40B4-BE49-F238E27FC236}">
                <a16:creationId xmlns:a16="http://schemas.microsoft.com/office/drawing/2014/main" id="{CFB48C74-7B7F-4BA1-9539-881E0EDE4EDB}"/>
              </a:ext>
            </a:extLst>
          </p:cNvPr>
          <p:cNvSpPr txBox="1"/>
          <p:nvPr/>
        </p:nvSpPr>
        <p:spPr>
          <a:xfrm>
            <a:off x="4617606" y="5109535"/>
            <a:ext cx="3487223" cy="461665"/>
          </a:xfrm>
          <a:prstGeom prst="rect">
            <a:avLst/>
          </a:prstGeom>
          <a:noFill/>
        </p:spPr>
        <p:txBody>
          <a:bodyPr wrap="square" rtlCol="0">
            <a:spAutoFit/>
          </a:bodyPr>
          <a:lstStyle/>
          <a:p>
            <a:pPr algn="ctr"/>
            <a:r>
              <a:rPr lang="en-US" altLang="zh-TW" sz="2400" dirty="0"/>
              <a:t>“I want to move to 5-5”</a:t>
            </a:r>
            <a:endParaRPr lang="zh-TW" altLang="en-US" sz="2400" dirty="0"/>
          </a:p>
        </p:txBody>
      </p:sp>
      <p:pic>
        <p:nvPicPr>
          <p:cNvPr id="73" name="圖片 7">
            <a:extLst>
              <a:ext uri="{FF2B5EF4-FFF2-40B4-BE49-F238E27FC236}">
                <a16:creationId xmlns:a16="http://schemas.microsoft.com/office/drawing/2014/main" id="{8228DCF7-E544-4D80-9AA7-36B1DF007913}"/>
              </a:ext>
            </a:extLst>
          </p:cNvPr>
          <p:cNvPicPr>
            <a:picLocks noChangeAspect="1"/>
          </p:cNvPicPr>
          <p:nvPr/>
        </p:nvPicPr>
        <p:blipFill>
          <a:blip r:embed="rId5"/>
          <a:stretch>
            <a:fillRect/>
          </a:stretch>
        </p:blipFill>
        <p:spPr>
          <a:xfrm>
            <a:off x="9093159" y="3213331"/>
            <a:ext cx="1969225" cy="1580611"/>
          </a:xfrm>
          <a:prstGeom prst="rect">
            <a:avLst/>
          </a:prstGeom>
        </p:spPr>
      </p:pic>
      <p:pic>
        <p:nvPicPr>
          <p:cNvPr id="74" name="Picture 2">
            <a:extLst>
              <a:ext uri="{FF2B5EF4-FFF2-40B4-BE49-F238E27FC236}">
                <a16:creationId xmlns:a16="http://schemas.microsoft.com/office/drawing/2014/main" id="{7A2B7823-FC70-407A-8AD2-E363931CD1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1254" y="2305487"/>
            <a:ext cx="1172381" cy="1172381"/>
          </a:xfrm>
          <a:prstGeom prst="rect">
            <a:avLst/>
          </a:prstGeom>
          <a:noFill/>
          <a:extLst>
            <a:ext uri="{909E8E84-426E-40DD-AFC4-6F175D3DCCD1}">
              <a14:hiddenFill xmlns:a14="http://schemas.microsoft.com/office/drawing/2010/main">
                <a:solidFill>
                  <a:srgbClr val="FFFFFF"/>
                </a:solidFill>
              </a14:hiddenFill>
            </a:ext>
          </a:extLst>
        </p:spPr>
      </p:pic>
      <p:sp>
        <p:nvSpPr>
          <p:cNvPr id="75" name="文字方塊 8">
            <a:extLst>
              <a:ext uri="{FF2B5EF4-FFF2-40B4-BE49-F238E27FC236}">
                <a16:creationId xmlns:a16="http://schemas.microsoft.com/office/drawing/2014/main" id="{31F57551-A4A4-47E8-BBCD-F6ABE5B89160}"/>
              </a:ext>
            </a:extLst>
          </p:cNvPr>
          <p:cNvSpPr txBox="1"/>
          <p:nvPr/>
        </p:nvSpPr>
        <p:spPr>
          <a:xfrm>
            <a:off x="5235400" y="1766588"/>
            <a:ext cx="1971040" cy="461665"/>
          </a:xfrm>
          <a:prstGeom prst="rect">
            <a:avLst/>
          </a:prstGeom>
          <a:noFill/>
        </p:spPr>
        <p:txBody>
          <a:bodyPr wrap="square" rtlCol="0">
            <a:spAutoFit/>
          </a:bodyPr>
          <a:lstStyle/>
          <a:p>
            <a:pPr algn="ctr"/>
            <a:r>
              <a:rPr lang="en-US" altLang="zh-TW" sz="2400" dirty="0"/>
              <a:t>Observation</a:t>
            </a:r>
            <a:endParaRPr lang="zh-TW" altLang="en-US" sz="2400" dirty="0"/>
          </a:p>
        </p:txBody>
      </p:sp>
      <p:cxnSp>
        <p:nvCxnSpPr>
          <p:cNvPr id="76" name="直線接點 16">
            <a:extLst>
              <a:ext uri="{FF2B5EF4-FFF2-40B4-BE49-F238E27FC236}">
                <a16:creationId xmlns:a16="http://schemas.microsoft.com/office/drawing/2014/main" id="{AB7A9008-EA13-4046-ABA1-A9606BB88B3F}"/>
              </a:ext>
            </a:extLst>
          </p:cNvPr>
          <p:cNvCxnSpPr>
            <a:cxnSpLocks/>
          </p:cNvCxnSpPr>
          <p:nvPr/>
        </p:nvCxnSpPr>
        <p:spPr>
          <a:xfrm flipH="1">
            <a:off x="7111190" y="2024491"/>
            <a:ext cx="175448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文字方塊 18">
            <a:extLst>
              <a:ext uri="{FF2B5EF4-FFF2-40B4-BE49-F238E27FC236}">
                <a16:creationId xmlns:a16="http://schemas.microsoft.com/office/drawing/2014/main" id="{8DD00750-4327-4FBF-BAB1-9705D0174B51}"/>
              </a:ext>
            </a:extLst>
          </p:cNvPr>
          <p:cNvSpPr txBox="1"/>
          <p:nvPr/>
        </p:nvSpPr>
        <p:spPr>
          <a:xfrm>
            <a:off x="552336" y="6196746"/>
            <a:ext cx="11391900" cy="461665"/>
          </a:xfrm>
          <a:prstGeom prst="rect">
            <a:avLst/>
          </a:prstGeom>
          <a:noFill/>
        </p:spPr>
        <p:txBody>
          <a:bodyPr wrap="square" rtlCol="0">
            <a:spAutoFit/>
          </a:bodyPr>
          <a:lstStyle/>
          <a:p>
            <a:pPr algn="ctr"/>
            <a:r>
              <a:rPr lang="en-US" sz="2400" b="1" dirty="0"/>
              <a:t>Limitation: </a:t>
            </a:r>
            <a:r>
              <a:rPr lang="en-US" sz="2400" dirty="0"/>
              <a:t>Requires training a model with RL for each task</a:t>
            </a:r>
            <a:endParaRPr lang="zh-TW" altLang="en-US" sz="2400" dirty="0">
              <a:latin typeface="微軟正黑體" panose="020B0604030504040204" pitchFamily="34" charset="-120"/>
              <a:ea typeface="微軟正黑體" panose="020B0604030504040204" pitchFamily="34" charset="-120"/>
            </a:endParaRPr>
          </a:p>
        </p:txBody>
      </p:sp>
      <p:cxnSp>
        <p:nvCxnSpPr>
          <p:cNvPr id="23" name="直線單箭頭接點 11">
            <a:extLst>
              <a:ext uri="{FF2B5EF4-FFF2-40B4-BE49-F238E27FC236}">
                <a16:creationId xmlns:a16="http://schemas.microsoft.com/office/drawing/2014/main" id="{7AA100F2-521E-4E09-B022-F66DBBE2A426}"/>
              </a:ext>
            </a:extLst>
          </p:cNvPr>
          <p:cNvCxnSpPr>
            <a:cxnSpLocks/>
          </p:cNvCxnSpPr>
          <p:nvPr/>
        </p:nvCxnSpPr>
        <p:spPr>
          <a:xfrm flipV="1">
            <a:off x="2438298" y="4455860"/>
            <a:ext cx="602119" cy="39061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文字方塊 21">
            <a:extLst>
              <a:ext uri="{FF2B5EF4-FFF2-40B4-BE49-F238E27FC236}">
                <a16:creationId xmlns:a16="http://schemas.microsoft.com/office/drawing/2014/main" id="{DCAC3038-1E35-4E60-A00A-19BB35FEACCD}"/>
              </a:ext>
            </a:extLst>
          </p:cNvPr>
          <p:cNvSpPr txBox="1"/>
          <p:nvPr/>
        </p:nvSpPr>
        <p:spPr>
          <a:xfrm>
            <a:off x="1895911" y="4913073"/>
            <a:ext cx="1552778" cy="461665"/>
          </a:xfrm>
          <a:prstGeom prst="rect">
            <a:avLst/>
          </a:prstGeom>
          <a:noFill/>
        </p:spPr>
        <p:txBody>
          <a:bodyPr wrap="square" rtlCol="0">
            <a:spAutoFit/>
          </a:bodyPr>
          <a:lstStyle/>
          <a:p>
            <a:r>
              <a:rPr lang="en-MY" altLang="zh-TW" sz="2400" dirty="0">
                <a:solidFill>
                  <a:srgbClr val="FF0000"/>
                </a:solidFill>
              </a:rPr>
              <a:t>LLM</a:t>
            </a:r>
            <a:endParaRPr lang="zh-TW" altLang="en-US" sz="2400" dirty="0">
              <a:solidFill>
                <a:srgbClr val="FF0000"/>
              </a:solidFill>
            </a:endParaRPr>
          </a:p>
        </p:txBody>
      </p:sp>
      <p:cxnSp>
        <p:nvCxnSpPr>
          <p:cNvPr id="25" name="直線接點 22">
            <a:extLst>
              <a:ext uri="{FF2B5EF4-FFF2-40B4-BE49-F238E27FC236}">
                <a16:creationId xmlns:a16="http://schemas.microsoft.com/office/drawing/2014/main" id="{755E7AF7-4057-4FB1-8AFB-7CB143F7029D}"/>
              </a:ext>
            </a:extLst>
          </p:cNvPr>
          <p:cNvCxnSpPr>
            <a:cxnSpLocks/>
          </p:cNvCxnSpPr>
          <p:nvPr/>
        </p:nvCxnSpPr>
        <p:spPr>
          <a:xfrm flipH="1">
            <a:off x="4479770" y="4003636"/>
            <a:ext cx="3663356"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文字方塊 26">
            <a:extLst>
              <a:ext uri="{FF2B5EF4-FFF2-40B4-BE49-F238E27FC236}">
                <a16:creationId xmlns:a16="http://schemas.microsoft.com/office/drawing/2014/main" id="{63603F2E-7691-4C53-89ED-2A790F2EE8D5}"/>
              </a:ext>
            </a:extLst>
          </p:cNvPr>
          <p:cNvSpPr txBox="1"/>
          <p:nvPr/>
        </p:nvSpPr>
        <p:spPr>
          <a:xfrm>
            <a:off x="5139483" y="4051915"/>
            <a:ext cx="1971040" cy="461665"/>
          </a:xfrm>
          <a:prstGeom prst="rect">
            <a:avLst/>
          </a:prstGeom>
          <a:noFill/>
        </p:spPr>
        <p:txBody>
          <a:bodyPr wrap="square" rtlCol="0">
            <a:spAutoFit/>
          </a:bodyPr>
          <a:lstStyle/>
          <a:p>
            <a:pPr algn="ctr"/>
            <a:r>
              <a:rPr lang="en-US" altLang="zh-TW" sz="2400" dirty="0"/>
              <a:t>Reward</a:t>
            </a:r>
            <a:endParaRPr lang="zh-TW" altLang="en-US" sz="2400" dirty="0"/>
          </a:p>
        </p:txBody>
      </p:sp>
      <p:sp>
        <p:nvSpPr>
          <p:cNvPr id="27" name="文字方塊 7">
            <a:extLst>
              <a:ext uri="{FF2B5EF4-FFF2-40B4-BE49-F238E27FC236}">
                <a16:creationId xmlns:a16="http://schemas.microsoft.com/office/drawing/2014/main" id="{321FC67E-C19C-43DE-B365-4CD5F1E9A563}"/>
              </a:ext>
            </a:extLst>
          </p:cNvPr>
          <p:cNvSpPr txBox="1"/>
          <p:nvPr/>
        </p:nvSpPr>
        <p:spPr>
          <a:xfrm>
            <a:off x="1369408" y="1720160"/>
            <a:ext cx="2432234" cy="830997"/>
          </a:xfrm>
          <a:prstGeom prst="rect">
            <a:avLst/>
          </a:prstGeom>
          <a:noFill/>
        </p:spPr>
        <p:txBody>
          <a:bodyPr wrap="square" rtlCol="0">
            <a:spAutoFit/>
          </a:bodyPr>
          <a:lstStyle/>
          <a:p>
            <a:pPr algn="ctr"/>
            <a:r>
              <a:rPr lang="en-MY" altLang="zh-TW" sz="2400" dirty="0">
                <a:latin typeface="微軟正黑體" panose="020B0604030504040204" pitchFamily="34" charset="-120"/>
                <a:ea typeface="微軟正黑體" panose="020B0604030504040204" pitchFamily="34" charset="-120"/>
              </a:rPr>
              <a:t>Use language to describe</a:t>
            </a:r>
            <a:endParaRPr lang="zh-TW" altLang="en-US" sz="2400" dirty="0">
              <a:latin typeface="微軟正黑體" panose="020B0604030504040204" pitchFamily="34" charset="-120"/>
              <a:ea typeface="微軟正黑體" panose="020B0604030504040204" pitchFamily="34" charset="-120"/>
            </a:endParaRPr>
          </a:p>
        </p:txBody>
      </p:sp>
      <p:sp>
        <p:nvSpPr>
          <p:cNvPr id="28" name="文字方塊 16">
            <a:extLst>
              <a:ext uri="{FF2B5EF4-FFF2-40B4-BE49-F238E27FC236}">
                <a16:creationId xmlns:a16="http://schemas.microsoft.com/office/drawing/2014/main" id="{742069E0-0407-4695-B1E3-757B14503D6F}"/>
              </a:ext>
            </a:extLst>
          </p:cNvPr>
          <p:cNvSpPr txBox="1"/>
          <p:nvPr/>
        </p:nvSpPr>
        <p:spPr>
          <a:xfrm>
            <a:off x="1697398" y="2441025"/>
            <a:ext cx="1825765"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(option)</a:t>
            </a:r>
            <a:endParaRPr lang="zh-TW" altLang="en-US" sz="2400" dirty="0">
              <a:latin typeface="微軟正黑體" panose="020B0604030504040204" pitchFamily="34" charset="-120"/>
              <a:ea typeface="微軟正黑體" panose="020B0604030504040204" pitchFamily="34" charset="-120"/>
            </a:endParaRPr>
          </a:p>
        </p:txBody>
      </p:sp>
      <p:sp>
        <p:nvSpPr>
          <p:cNvPr id="29" name="文字方塊 9">
            <a:extLst>
              <a:ext uri="{FF2B5EF4-FFF2-40B4-BE49-F238E27FC236}">
                <a16:creationId xmlns:a16="http://schemas.microsoft.com/office/drawing/2014/main" id="{282B7E47-04A9-4631-AC9D-CCC03CB48AD2}"/>
              </a:ext>
            </a:extLst>
          </p:cNvPr>
          <p:cNvSpPr txBox="1"/>
          <p:nvPr/>
        </p:nvSpPr>
        <p:spPr>
          <a:xfrm>
            <a:off x="8889886" y="4959706"/>
            <a:ext cx="2724150" cy="461665"/>
          </a:xfrm>
          <a:prstGeom prst="rect">
            <a:avLst/>
          </a:prstGeom>
          <a:noFill/>
        </p:spPr>
        <p:txBody>
          <a:bodyPr wrap="square" rtlCol="0">
            <a:spAutoFit/>
          </a:bodyPr>
          <a:lstStyle/>
          <a:p>
            <a:pPr algn="ctr"/>
            <a:r>
              <a:rPr lang="en-MY" altLang="zh-TW" sz="2400" dirty="0">
                <a:latin typeface="微軟正黑體" panose="020B0604030504040204" pitchFamily="34" charset="-120"/>
                <a:ea typeface="微軟正黑體" panose="020B0604030504040204" pitchFamily="34" charset="-120"/>
              </a:rPr>
              <a:t>Turn into action</a:t>
            </a:r>
            <a:endParaRPr lang="zh-TW" altLang="en-US" sz="2400" dirty="0">
              <a:latin typeface="微軟正黑體" panose="020B0604030504040204" pitchFamily="34" charset="-120"/>
              <a:ea typeface="微軟正黑體" panose="020B0604030504040204" pitchFamily="34" charset="-120"/>
            </a:endParaRPr>
          </a:p>
        </p:txBody>
      </p:sp>
      <p:sp>
        <p:nvSpPr>
          <p:cNvPr id="30" name="文字方塊 2">
            <a:extLst>
              <a:ext uri="{FF2B5EF4-FFF2-40B4-BE49-F238E27FC236}">
                <a16:creationId xmlns:a16="http://schemas.microsoft.com/office/drawing/2014/main" id="{965FCC31-4D74-40D3-AF18-47DF4F7E18E4}"/>
              </a:ext>
            </a:extLst>
          </p:cNvPr>
          <p:cNvSpPr txBox="1"/>
          <p:nvPr/>
        </p:nvSpPr>
        <p:spPr>
          <a:xfrm>
            <a:off x="815093" y="3542240"/>
            <a:ext cx="1552778" cy="769441"/>
          </a:xfrm>
          <a:prstGeom prst="rect">
            <a:avLst/>
          </a:prstGeom>
          <a:noFill/>
        </p:spPr>
        <p:txBody>
          <a:bodyPr wrap="square" rtlCol="0">
            <a:spAutoFit/>
          </a:bodyPr>
          <a:lstStyle/>
          <a:p>
            <a:pPr algn="r"/>
            <a:r>
              <a:rPr lang="en-MY" altLang="zh-TW" sz="2200" i="1" dirty="0">
                <a:latin typeface="微軟正黑體" panose="020B0604030504040204" pitchFamily="34" charset="-120"/>
                <a:ea typeface="微軟正黑體" panose="020B0604030504040204" pitchFamily="34" charset="-120"/>
              </a:rPr>
              <a:t>“Win the chess”</a:t>
            </a:r>
            <a:endParaRPr lang="zh-TW" altLang="en-US" sz="2200" i="1" dirty="0">
              <a:latin typeface="微軟正黑體" panose="020B0604030504040204" pitchFamily="34" charset="-120"/>
              <a:ea typeface="微軟正黑體" panose="020B0604030504040204" pitchFamily="34" charset="-120"/>
            </a:endParaRPr>
          </a:p>
        </p:txBody>
      </p:sp>
      <p:sp>
        <p:nvSpPr>
          <p:cNvPr id="31" name="文字方塊 18">
            <a:extLst>
              <a:ext uri="{FF2B5EF4-FFF2-40B4-BE49-F238E27FC236}">
                <a16:creationId xmlns:a16="http://schemas.microsoft.com/office/drawing/2014/main" id="{711EDF48-43F5-4340-91A8-886CD0F92A48}"/>
              </a:ext>
            </a:extLst>
          </p:cNvPr>
          <p:cNvSpPr txBox="1"/>
          <p:nvPr/>
        </p:nvSpPr>
        <p:spPr>
          <a:xfrm>
            <a:off x="400050" y="987325"/>
            <a:ext cx="11391900" cy="461665"/>
          </a:xfrm>
          <a:prstGeom prst="rect">
            <a:avLst/>
          </a:prstGeom>
          <a:noFill/>
        </p:spPr>
        <p:txBody>
          <a:bodyPr wrap="square" rtlCol="0">
            <a:spAutoFit/>
          </a:bodyPr>
          <a:lstStyle/>
          <a:p>
            <a:pPr algn="ctr"/>
            <a:r>
              <a:rPr lang="en-US" sz="2400" dirty="0"/>
              <a:t>Leveraging LLMs to directly realize the human desire for agents</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3362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02F861-E0D0-DE53-BB8C-11C6C428E228}"/>
              </a:ext>
            </a:extLst>
          </p:cNvPr>
          <p:cNvSpPr>
            <a:spLocks noGrp="1"/>
          </p:cNvSpPr>
          <p:nvPr>
            <p:ph type="title"/>
          </p:nvPr>
        </p:nvSpPr>
        <p:spPr>
          <a:xfrm>
            <a:off x="1271099" y="500062"/>
            <a:ext cx="10515600" cy="1325563"/>
          </a:xfrm>
        </p:spPr>
        <p:txBody>
          <a:bodyPr/>
          <a:lstStyle/>
          <a:p>
            <a:r>
              <a:rPr lang="en-MY" altLang="zh-TW" b="1" dirty="0">
                <a:latin typeface="微軟正黑體" panose="020B0604030504040204" pitchFamily="34" charset="-120"/>
                <a:ea typeface="微軟正黑體" panose="020B0604030504040204" pitchFamily="34" charset="-120"/>
              </a:rPr>
              <a:t>Can LLM Plays Chess?</a:t>
            </a:r>
            <a:endParaRPr lang="zh-TW" altLang="en-US" b="1" dirty="0"/>
          </a:p>
        </p:txBody>
      </p:sp>
      <p:sp>
        <p:nvSpPr>
          <p:cNvPr id="3" name="內容版面配置區 2">
            <a:extLst>
              <a:ext uri="{FF2B5EF4-FFF2-40B4-BE49-F238E27FC236}">
                <a16:creationId xmlns:a16="http://schemas.microsoft.com/office/drawing/2014/main" id="{0279644E-7AF9-9B61-056D-38B8E74A3415}"/>
              </a:ext>
            </a:extLst>
          </p:cNvPr>
          <p:cNvSpPr>
            <a:spLocks noGrp="1"/>
          </p:cNvSpPr>
          <p:nvPr>
            <p:ph idx="1"/>
          </p:nvPr>
        </p:nvSpPr>
        <p:spPr>
          <a:xfrm>
            <a:off x="1489752" y="1825625"/>
            <a:ext cx="9864047" cy="4351338"/>
          </a:xfrm>
        </p:spPr>
        <p:txBody>
          <a:bodyPr/>
          <a:lstStyle/>
          <a:p>
            <a:r>
              <a:rPr lang="en-US" altLang="zh-TW" dirty="0"/>
              <a:t>BIG-bench</a:t>
            </a:r>
            <a:endParaRPr lang="zh-TW" altLang="en-US" dirty="0"/>
          </a:p>
        </p:txBody>
      </p:sp>
      <p:pic>
        <p:nvPicPr>
          <p:cNvPr id="4" name="圖片 3">
            <a:extLst>
              <a:ext uri="{FF2B5EF4-FFF2-40B4-BE49-F238E27FC236}">
                <a16:creationId xmlns:a16="http://schemas.microsoft.com/office/drawing/2014/main" id="{880335FC-3303-EBCD-D648-045763ECF364}"/>
              </a:ext>
            </a:extLst>
          </p:cNvPr>
          <p:cNvPicPr>
            <a:picLocks noChangeAspect="1"/>
          </p:cNvPicPr>
          <p:nvPr/>
        </p:nvPicPr>
        <p:blipFill>
          <a:blip r:embed="rId2"/>
          <a:stretch>
            <a:fillRect/>
          </a:stretch>
        </p:blipFill>
        <p:spPr>
          <a:xfrm>
            <a:off x="614636" y="4986337"/>
            <a:ext cx="11305627" cy="1325563"/>
          </a:xfrm>
          <a:prstGeom prst="rect">
            <a:avLst/>
          </a:prstGeom>
        </p:spPr>
      </p:pic>
      <p:pic>
        <p:nvPicPr>
          <p:cNvPr id="5" name="圖片 4">
            <a:extLst>
              <a:ext uri="{FF2B5EF4-FFF2-40B4-BE49-F238E27FC236}">
                <a16:creationId xmlns:a16="http://schemas.microsoft.com/office/drawing/2014/main" id="{140EE9EE-03DA-CD47-BB6D-228AF1793767}"/>
              </a:ext>
            </a:extLst>
          </p:cNvPr>
          <p:cNvPicPr>
            <a:picLocks noChangeAspect="1"/>
          </p:cNvPicPr>
          <p:nvPr/>
        </p:nvPicPr>
        <p:blipFill>
          <a:blip r:embed="rId3"/>
          <a:stretch>
            <a:fillRect/>
          </a:stretch>
        </p:blipFill>
        <p:spPr>
          <a:xfrm>
            <a:off x="8137132" y="1295188"/>
            <a:ext cx="3564619" cy="3556211"/>
          </a:xfrm>
          <a:prstGeom prst="rect">
            <a:avLst/>
          </a:prstGeom>
        </p:spPr>
      </p:pic>
      <p:sp>
        <p:nvSpPr>
          <p:cNvPr id="7" name="文字方塊 6">
            <a:extLst>
              <a:ext uri="{FF2B5EF4-FFF2-40B4-BE49-F238E27FC236}">
                <a16:creationId xmlns:a16="http://schemas.microsoft.com/office/drawing/2014/main" id="{B7EDC566-6642-F924-1385-CF34AD39C106}"/>
              </a:ext>
            </a:extLst>
          </p:cNvPr>
          <p:cNvSpPr txBox="1"/>
          <p:nvPr/>
        </p:nvSpPr>
        <p:spPr>
          <a:xfrm>
            <a:off x="1635810" y="2373822"/>
            <a:ext cx="6096000" cy="369332"/>
          </a:xfrm>
          <a:prstGeom prst="rect">
            <a:avLst/>
          </a:prstGeom>
          <a:noFill/>
        </p:spPr>
        <p:txBody>
          <a:bodyPr wrap="square">
            <a:spAutoFit/>
          </a:bodyPr>
          <a:lstStyle/>
          <a:p>
            <a:r>
              <a:rPr lang="zh-TW" altLang="en-US" dirty="0"/>
              <a:t>https://arxiv.org/abs/2206.04615</a:t>
            </a:r>
          </a:p>
        </p:txBody>
      </p:sp>
      <p:pic>
        <p:nvPicPr>
          <p:cNvPr id="8" name="Picture 68" descr="G:\MAC\Press\WORD TEMPLATES 2002\word graphics\corporate\corpV_3 300_lzw.tif">
            <a:extLst>
              <a:ext uri="{FF2B5EF4-FFF2-40B4-BE49-F238E27FC236}">
                <a16:creationId xmlns:a16="http://schemas.microsoft.com/office/drawing/2014/main" id="{5FB0201A-176D-4A1A-833A-8A6976BB87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7937546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02F861-E0D0-DE53-BB8C-11C6C428E228}"/>
              </a:ext>
            </a:extLst>
          </p:cNvPr>
          <p:cNvSpPr>
            <a:spLocks noGrp="1"/>
          </p:cNvSpPr>
          <p:nvPr>
            <p:ph type="title"/>
          </p:nvPr>
        </p:nvSpPr>
        <p:spPr>
          <a:xfrm>
            <a:off x="1271099" y="500062"/>
            <a:ext cx="10515600" cy="1325563"/>
          </a:xfrm>
        </p:spPr>
        <p:txBody>
          <a:bodyPr/>
          <a:lstStyle/>
          <a:p>
            <a:r>
              <a:rPr lang="en-MY" altLang="zh-TW" b="1" dirty="0">
                <a:latin typeface="微軟正黑體" panose="020B0604030504040204" pitchFamily="34" charset="-120"/>
                <a:ea typeface="微軟正黑體" panose="020B0604030504040204" pitchFamily="34" charset="-120"/>
              </a:rPr>
              <a:t>Can LLM Plays Chess?</a:t>
            </a:r>
            <a:endParaRPr lang="zh-TW" altLang="en-US" b="1" dirty="0"/>
          </a:p>
        </p:txBody>
      </p:sp>
      <p:pic>
        <p:nvPicPr>
          <p:cNvPr id="8" name="Picture 68" descr="G:\MAC\Press\WORD TEMPLATES 2002\word graphics\corporate\corpV_3 300_lzw.tif">
            <a:extLst>
              <a:ext uri="{FF2B5EF4-FFF2-40B4-BE49-F238E27FC236}">
                <a16:creationId xmlns:a16="http://schemas.microsoft.com/office/drawing/2014/main" id="{5FB0201A-176D-4A1A-833A-8A6976BB87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10" name="圖片 4">
            <a:extLst>
              <a:ext uri="{FF2B5EF4-FFF2-40B4-BE49-F238E27FC236}">
                <a16:creationId xmlns:a16="http://schemas.microsoft.com/office/drawing/2014/main" id="{50513D6A-CDC2-40B3-84EA-A3265F8A86AE}"/>
              </a:ext>
            </a:extLst>
          </p:cNvPr>
          <p:cNvPicPr>
            <a:picLocks noChangeAspect="1"/>
          </p:cNvPicPr>
          <p:nvPr/>
        </p:nvPicPr>
        <p:blipFill>
          <a:blip r:embed="rId3"/>
          <a:stretch>
            <a:fillRect/>
          </a:stretch>
        </p:blipFill>
        <p:spPr>
          <a:xfrm>
            <a:off x="2270049" y="1979737"/>
            <a:ext cx="7344208" cy="4496915"/>
          </a:xfrm>
          <a:prstGeom prst="rect">
            <a:avLst/>
          </a:prstGeom>
        </p:spPr>
      </p:pic>
      <p:sp>
        <p:nvSpPr>
          <p:cNvPr id="11" name="文字方塊 6">
            <a:extLst>
              <a:ext uri="{FF2B5EF4-FFF2-40B4-BE49-F238E27FC236}">
                <a16:creationId xmlns:a16="http://schemas.microsoft.com/office/drawing/2014/main" id="{2E87291C-B96E-4AFF-A046-2648AF6427D4}"/>
              </a:ext>
            </a:extLst>
          </p:cNvPr>
          <p:cNvSpPr txBox="1"/>
          <p:nvPr/>
        </p:nvSpPr>
        <p:spPr>
          <a:xfrm>
            <a:off x="4527907" y="1475468"/>
            <a:ext cx="6096000" cy="369332"/>
          </a:xfrm>
          <a:prstGeom prst="rect">
            <a:avLst/>
          </a:prstGeom>
          <a:noFill/>
        </p:spPr>
        <p:txBody>
          <a:bodyPr wrap="square">
            <a:spAutoFit/>
          </a:bodyPr>
          <a:lstStyle/>
          <a:p>
            <a:r>
              <a:rPr lang="zh-TW" altLang="en-US" dirty="0"/>
              <a:t>https://youtu.be/JHq4EKMg7fI?si=izKsH-GCVnZkooq_</a:t>
            </a:r>
          </a:p>
        </p:txBody>
      </p:sp>
    </p:spTree>
    <p:extLst>
      <p:ext uri="{BB962C8B-B14F-4D97-AF65-F5344CB8AC3E}">
        <p14:creationId xmlns:p14="http://schemas.microsoft.com/office/powerpoint/2010/main" val="13932112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1962</TotalTime>
  <Words>3853</Words>
  <Application>Microsoft Office PowerPoint</Application>
  <PresentationFormat>Widescreen</PresentationFormat>
  <Paragraphs>565</Paragraphs>
  <Slides>63</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63</vt:i4>
      </vt:variant>
    </vt:vector>
  </HeadingPairs>
  <TitlesOfParts>
    <vt:vector size="75" baseType="lpstr">
      <vt:lpstr>Aptos</vt:lpstr>
      <vt:lpstr>Aptos (Body)</vt:lpstr>
      <vt:lpstr>Aptos Display</vt:lpstr>
      <vt:lpstr>Google Sans</vt:lpstr>
      <vt:lpstr>Microsoft JhengHei</vt:lpstr>
      <vt:lpstr>PMingLiU</vt:lpstr>
      <vt:lpstr>Arial</vt:lpstr>
      <vt:lpstr>Calibri</vt:lpstr>
      <vt:lpstr>Cambria Math</vt:lpstr>
      <vt:lpstr>Segoe UI Historic</vt:lpstr>
      <vt:lpstr>Wingdings</vt:lpstr>
      <vt:lpstr>Office Theme</vt:lpstr>
      <vt:lpstr>PowerPoint Presentation</vt:lpstr>
      <vt:lpstr>Agenda</vt:lpstr>
      <vt:lpstr>PowerPoint Presentation</vt:lpstr>
      <vt:lpstr>AI Agent</vt:lpstr>
      <vt:lpstr>PowerPoint Presentation</vt:lpstr>
      <vt:lpstr>PowerPoint Presentation</vt:lpstr>
      <vt:lpstr>PowerPoint Presentation</vt:lpstr>
      <vt:lpstr>Can LLM Plays Chess?</vt:lpstr>
      <vt:lpstr>Can LLM Plays Chess?</vt:lpstr>
      <vt:lpstr>PowerPoint Presentation</vt:lpstr>
      <vt:lpstr>Looking From an LLM’s Perspective at the Problems an Agent Must Solve</vt:lpstr>
      <vt:lpstr>Advantages of running an AI agent with an LLM</vt:lpstr>
      <vt:lpstr>PowerPoint Presentation</vt:lpstr>
      <vt:lpstr>Example of an AI Agent: AI NPCs in Minecraft.</vt:lpstr>
      <vt:lpstr>PowerPoint Presentation</vt:lpstr>
      <vt:lpstr>Example of an AI agent: Enabling AI to Use a Computer.</vt:lpstr>
      <vt:lpstr>PowerPoint Presentation</vt:lpstr>
      <vt:lpstr>Example of an AI agent: Using AI to Train Models</vt:lpstr>
      <vt:lpstr>Example of an AI agent: using AI to conduct research</vt:lpstr>
      <vt:lpstr>Example of an AI agent: Agentic Search Engine for Real-Time IoT Data</vt:lpstr>
      <vt:lpstr>Agenda</vt:lpstr>
      <vt:lpstr>Adjust Behavior Based on Experience</vt:lpstr>
      <vt:lpstr>Adjust Behavior Based on Experience</vt:lpstr>
      <vt:lpstr>Adjust Behavior Based on Experience</vt:lpstr>
      <vt:lpstr>Adjust Behavior Based on Experience</vt:lpstr>
      <vt:lpstr>PowerPoint Presentation</vt:lpstr>
      <vt:lpstr>PowerPoint Presentation</vt:lpstr>
      <vt:lpstr>PowerPoint Presentation</vt:lpstr>
      <vt:lpstr>PowerPoint Presentation</vt:lpstr>
      <vt:lpstr>Agenda</vt:lpstr>
      <vt:lpstr>What is Tools?</vt:lpstr>
      <vt:lpstr>PowerPoint Presentation</vt:lpstr>
      <vt:lpstr>PowerPoint Presentation</vt:lpstr>
      <vt:lpstr>PowerPoint Presentation</vt:lpstr>
      <vt:lpstr>PowerPoint Presentation</vt:lpstr>
      <vt:lpstr>What to Do When There Are Too Many Tools?</vt:lpstr>
      <vt:lpstr>PowerPoint Presentation</vt:lpstr>
      <vt:lpstr>AI Can Creates Its Own Tools</vt:lpstr>
      <vt:lpstr>Making Mistakes Due to over-reliance on tools</vt:lpstr>
      <vt:lpstr>Tool Is Not Always Perfect.</vt:lpstr>
      <vt:lpstr>Do Language Models Have Their Own Judgment?</vt:lpstr>
      <vt:lpstr>PowerPoint Presentation</vt:lpstr>
      <vt:lpstr>LLM Using Tools or RAG Works On Two Kinds of Knowledge</vt:lpstr>
      <vt:lpstr>Agenda</vt:lpstr>
      <vt:lpstr>Local Hosting vs Online Hosting for LLMs</vt:lpstr>
      <vt:lpstr>LLM Ecosystem Framework –  Application Layer (Same for both hosting types)</vt:lpstr>
      <vt:lpstr>Model Hosting Layer - Local Hosting</vt:lpstr>
      <vt:lpstr>Model Hosting Layer - Local Hosting</vt:lpstr>
      <vt:lpstr>Model Hosting Layer - Online Hosting</vt:lpstr>
      <vt:lpstr>Model Hosting Layer - Online Hosting</vt:lpstr>
      <vt:lpstr>LLM Model Finetuning</vt:lpstr>
      <vt:lpstr>Agenda</vt:lpstr>
      <vt:lpstr>Overview</vt:lpstr>
      <vt:lpstr>Key Features</vt:lpstr>
      <vt:lpstr>Overall Software Architecture</vt:lpstr>
      <vt:lpstr>Key Features</vt:lpstr>
      <vt:lpstr>1. Installations</vt:lpstr>
      <vt:lpstr>2. Document Loading &amp; Processing</vt:lpstr>
      <vt:lpstr>3. Groq LLM Setup</vt:lpstr>
      <vt:lpstr>4. Tools</vt:lpstr>
      <vt:lpstr>5. Agent Initialization</vt:lpstr>
      <vt:lpstr>6. Interaction Loop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Artificial intelligence (AI)</dc:title>
  <dc:creator>Abel YuHao Chai</dc:creator>
  <cp:lastModifiedBy>Sue Han Lee</cp:lastModifiedBy>
  <cp:revision>119</cp:revision>
  <dcterms:created xsi:type="dcterms:W3CDTF">2024-08-06T06:51:35Z</dcterms:created>
  <dcterms:modified xsi:type="dcterms:W3CDTF">2025-08-15T16:26:09Z</dcterms:modified>
</cp:coreProperties>
</file>